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3" r:id="rId4"/>
  </p:sldMasterIdLst>
  <p:notesMasterIdLst>
    <p:notesMasterId r:id="rId12"/>
  </p:notesMasterIdLst>
  <p:sldIdLst>
    <p:sldId id="289" r:id="rId5"/>
    <p:sldId id="453" r:id="rId6"/>
    <p:sldId id="454" r:id="rId7"/>
    <p:sldId id="455" r:id="rId8"/>
    <p:sldId id="456" r:id="rId9"/>
    <p:sldId id="405" r:id="rId10"/>
    <p:sldId id="458" r:id="rId1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yelet" initials="ag" lastIdx="17" clrIdx="0"/>
  <p:cmAuthor id="1" name="Fabi Shalit Reitman" initials="fsr"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5871"/>
    <a:srgbClr val="F8845D"/>
    <a:srgbClr val="F3AA1D"/>
    <a:srgbClr val="A1C192"/>
    <a:srgbClr val="9966FF"/>
    <a:srgbClr val="A4CCCC"/>
    <a:srgbClr val="52BFE2"/>
    <a:srgbClr val="7B80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782" autoAdjust="0"/>
    <p:restoredTop sz="54673" autoAdjust="0"/>
  </p:normalViewPr>
  <p:slideViewPr>
    <p:cSldViewPr>
      <p:cViewPr varScale="1">
        <p:scale>
          <a:sx n="62" d="100"/>
          <a:sy n="62" d="100"/>
        </p:scale>
        <p:origin x="3162" y="78"/>
      </p:cViewPr>
      <p:guideLst>
        <p:guide orient="horz" pos="2160"/>
        <p:guide pos="2880"/>
      </p:guideLst>
    </p:cSldViewPr>
  </p:slideViewPr>
  <p:outlineViewPr>
    <p:cViewPr>
      <p:scale>
        <a:sx n="33" d="100"/>
        <a:sy n="33" d="100"/>
      </p:scale>
      <p:origin x="0" y="118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bi Shalit Reitman" userId="4a43d93c-3135-4089-9a39-6afae4fcd502" providerId="ADAL" clId="{128BD38A-CFFF-474D-A4DC-CCBDF303409D}"/>
  </pc:docChgLst>
  <pc:docChgLst>
    <pc:chgData name="Fabi Shalit Reitman" userId="4a43d93c-3135-4089-9a39-6afae4fcd502" providerId="ADAL" clId="{592C12BB-B78B-496D-AD3A-786EC8257857}"/>
    <pc:docChg chg="custSel modSld modMainMaster">
      <pc:chgData name="Fabi Shalit Reitman" userId="4a43d93c-3135-4089-9a39-6afae4fcd502" providerId="ADAL" clId="{592C12BB-B78B-496D-AD3A-786EC8257857}" dt="2020-07-13T05:35:45.644" v="59" actId="1036"/>
      <pc:docMkLst>
        <pc:docMk/>
      </pc:docMkLst>
      <pc:sldChg chg="delSp modSp">
        <pc:chgData name="Fabi Shalit Reitman" userId="4a43d93c-3135-4089-9a39-6afae4fcd502" providerId="ADAL" clId="{592C12BB-B78B-496D-AD3A-786EC8257857}" dt="2020-07-13T05:34:41.925" v="27" actId="14100"/>
        <pc:sldMkLst>
          <pc:docMk/>
          <pc:sldMk cId="1631754700" sldId="289"/>
        </pc:sldMkLst>
        <pc:spChg chg="del">
          <ac:chgData name="Fabi Shalit Reitman" userId="4a43d93c-3135-4089-9a39-6afae4fcd502" providerId="ADAL" clId="{592C12BB-B78B-496D-AD3A-786EC8257857}" dt="2020-07-13T05:32:08.185" v="0" actId="478"/>
          <ac:spMkLst>
            <pc:docMk/>
            <pc:sldMk cId="1631754700" sldId="289"/>
            <ac:spMk id="2" creationId="{00000000-0000-0000-0000-000000000000}"/>
          </ac:spMkLst>
        </pc:spChg>
        <pc:spChg chg="mod">
          <ac:chgData name="Fabi Shalit Reitman" userId="4a43d93c-3135-4089-9a39-6afae4fcd502" providerId="ADAL" clId="{592C12BB-B78B-496D-AD3A-786EC8257857}" dt="2020-07-13T05:34:41.925" v="27" actId="14100"/>
          <ac:spMkLst>
            <pc:docMk/>
            <pc:sldMk cId="1631754700" sldId="289"/>
            <ac:spMk id="9" creationId="{00000000-0000-0000-0000-000000000000}"/>
          </ac:spMkLst>
        </pc:spChg>
        <pc:picChg chg="mod">
          <ac:chgData name="Fabi Shalit Reitman" userId="4a43d93c-3135-4089-9a39-6afae4fcd502" providerId="ADAL" clId="{592C12BB-B78B-496D-AD3A-786EC8257857}" dt="2020-07-13T05:34:38.220" v="26" actId="1035"/>
          <ac:picMkLst>
            <pc:docMk/>
            <pc:sldMk cId="1631754700" sldId="289"/>
            <ac:picMk id="56324" creationId="{00000000-0000-0000-0000-000000000000}"/>
          </ac:picMkLst>
        </pc:picChg>
      </pc:sldChg>
      <pc:sldChg chg="modSp">
        <pc:chgData name="Fabi Shalit Reitman" userId="4a43d93c-3135-4089-9a39-6afae4fcd502" providerId="ADAL" clId="{592C12BB-B78B-496D-AD3A-786EC8257857}" dt="2020-07-13T05:35:45.644" v="59" actId="1036"/>
        <pc:sldMkLst>
          <pc:docMk/>
          <pc:sldMk cId="0" sldId="405"/>
        </pc:sldMkLst>
        <pc:spChg chg="mod">
          <ac:chgData name="Fabi Shalit Reitman" userId="4a43d93c-3135-4089-9a39-6afae4fcd502" providerId="ADAL" clId="{592C12BB-B78B-496D-AD3A-786EC8257857}" dt="2020-07-13T05:35:45.644" v="59" actId="1036"/>
          <ac:spMkLst>
            <pc:docMk/>
            <pc:sldMk cId="0" sldId="405"/>
            <ac:spMk id="33" creationId="{00000000-0000-0000-0000-000000000000}"/>
          </ac:spMkLst>
        </pc:spChg>
      </pc:sldChg>
      <pc:sldChg chg="modSp">
        <pc:chgData name="Fabi Shalit Reitman" userId="4a43d93c-3135-4089-9a39-6afae4fcd502" providerId="ADAL" clId="{592C12BB-B78B-496D-AD3A-786EC8257857}" dt="2020-07-13T05:34:47.581" v="28" actId="14100"/>
        <pc:sldMkLst>
          <pc:docMk/>
          <pc:sldMk cId="0" sldId="453"/>
        </pc:sldMkLst>
        <pc:spChg chg="mod">
          <ac:chgData name="Fabi Shalit Reitman" userId="4a43d93c-3135-4089-9a39-6afae4fcd502" providerId="ADAL" clId="{592C12BB-B78B-496D-AD3A-786EC8257857}" dt="2020-07-13T05:34:47.581" v="28" actId="14100"/>
          <ac:spMkLst>
            <pc:docMk/>
            <pc:sldMk cId="0" sldId="453"/>
            <ac:spMk id="18" creationId="{00000000-0000-0000-0000-000000000000}"/>
          </ac:spMkLst>
        </pc:spChg>
      </pc:sldChg>
      <pc:sldChg chg="modSp">
        <pc:chgData name="Fabi Shalit Reitman" userId="4a43d93c-3135-4089-9a39-6afae4fcd502" providerId="ADAL" clId="{592C12BB-B78B-496D-AD3A-786EC8257857}" dt="2020-07-13T05:35:04.152" v="34" actId="1036"/>
        <pc:sldMkLst>
          <pc:docMk/>
          <pc:sldMk cId="0" sldId="454"/>
        </pc:sldMkLst>
        <pc:spChg chg="mod">
          <ac:chgData name="Fabi Shalit Reitman" userId="4a43d93c-3135-4089-9a39-6afae4fcd502" providerId="ADAL" clId="{592C12BB-B78B-496D-AD3A-786EC8257857}" dt="2020-07-13T05:35:04.152" v="34" actId="1036"/>
          <ac:spMkLst>
            <pc:docMk/>
            <pc:sldMk cId="0" sldId="454"/>
            <ac:spMk id="5" creationId="{00000000-0000-0000-0000-000000000000}"/>
          </ac:spMkLst>
        </pc:spChg>
      </pc:sldChg>
      <pc:sldChg chg="modSp">
        <pc:chgData name="Fabi Shalit Reitman" userId="4a43d93c-3135-4089-9a39-6afae4fcd502" providerId="ADAL" clId="{592C12BB-B78B-496D-AD3A-786EC8257857}" dt="2020-07-13T05:35:08.923" v="39" actId="1035"/>
        <pc:sldMkLst>
          <pc:docMk/>
          <pc:sldMk cId="0" sldId="455"/>
        </pc:sldMkLst>
        <pc:spChg chg="mod">
          <ac:chgData name="Fabi Shalit Reitman" userId="4a43d93c-3135-4089-9a39-6afae4fcd502" providerId="ADAL" clId="{592C12BB-B78B-496D-AD3A-786EC8257857}" dt="2020-07-13T05:35:08.923" v="39" actId="1035"/>
          <ac:spMkLst>
            <pc:docMk/>
            <pc:sldMk cId="0" sldId="455"/>
            <ac:spMk id="3" creationId="{00000000-0000-0000-0000-000000000000}"/>
          </ac:spMkLst>
        </pc:spChg>
      </pc:sldChg>
      <pc:sldChg chg="addSp delSp modSp">
        <pc:chgData name="Fabi Shalit Reitman" userId="4a43d93c-3135-4089-9a39-6afae4fcd502" providerId="ADAL" clId="{592C12BB-B78B-496D-AD3A-786EC8257857}" dt="2020-07-13T05:35:37.960" v="53"/>
        <pc:sldMkLst>
          <pc:docMk/>
          <pc:sldMk cId="0" sldId="456"/>
        </pc:sldMkLst>
        <pc:spChg chg="mod">
          <ac:chgData name="Fabi Shalit Reitman" userId="4a43d93c-3135-4089-9a39-6afae4fcd502" providerId="ADAL" clId="{592C12BB-B78B-496D-AD3A-786EC8257857}" dt="2020-07-13T05:35:29.871" v="51" actId="1036"/>
          <ac:spMkLst>
            <pc:docMk/>
            <pc:sldMk cId="0" sldId="456"/>
            <ac:spMk id="3" creationId="{00000000-0000-0000-0000-000000000000}"/>
          </ac:spMkLst>
        </pc:spChg>
        <pc:picChg chg="del">
          <ac:chgData name="Fabi Shalit Reitman" userId="4a43d93c-3135-4089-9a39-6afae4fcd502" providerId="ADAL" clId="{592C12BB-B78B-496D-AD3A-786EC8257857}" dt="2020-07-13T05:35:32.300" v="52" actId="478"/>
          <ac:picMkLst>
            <pc:docMk/>
            <pc:sldMk cId="0" sldId="456"/>
            <ac:picMk id="4" creationId="{00000000-0000-0000-0000-000000000000}"/>
          </ac:picMkLst>
        </pc:picChg>
        <pc:picChg chg="add">
          <ac:chgData name="Fabi Shalit Reitman" userId="4a43d93c-3135-4089-9a39-6afae4fcd502" providerId="ADAL" clId="{592C12BB-B78B-496D-AD3A-786EC8257857}" dt="2020-07-13T05:35:37.960" v="53"/>
          <ac:picMkLst>
            <pc:docMk/>
            <pc:sldMk cId="0" sldId="456"/>
            <ac:picMk id="6" creationId="{E2E101BA-FA03-457A-B1A1-1532BA18445B}"/>
          </ac:picMkLst>
        </pc:picChg>
      </pc:sldChg>
      <pc:sldMasterChg chg="addSp delSp modSp">
        <pc:chgData name="Fabi Shalit Reitman" userId="4a43d93c-3135-4089-9a39-6afae4fcd502" providerId="ADAL" clId="{592C12BB-B78B-496D-AD3A-786EC8257857}" dt="2020-07-13T05:34:20.482" v="22" actId="167"/>
        <pc:sldMasterMkLst>
          <pc:docMk/>
          <pc:sldMasterMk cId="0" sldId="2147483763"/>
        </pc:sldMasterMkLst>
        <pc:spChg chg="add mod ord">
          <ac:chgData name="Fabi Shalit Reitman" userId="4a43d93c-3135-4089-9a39-6afae4fcd502" providerId="ADAL" clId="{592C12BB-B78B-496D-AD3A-786EC8257857}" dt="2020-07-13T05:34:20.482" v="22" actId="167"/>
          <ac:spMkLst>
            <pc:docMk/>
            <pc:sldMasterMk cId="0" sldId="2147483763"/>
            <ac:spMk id="6" creationId="{9A127899-9BF7-475E-AA7E-9D63C5AAF95D}"/>
          </ac:spMkLst>
        </pc:spChg>
        <pc:picChg chg="add mod">
          <ac:chgData name="Fabi Shalit Reitman" userId="4a43d93c-3135-4089-9a39-6afae4fcd502" providerId="ADAL" clId="{592C12BB-B78B-496D-AD3A-786EC8257857}" dt="2020-07-13T05:33:29.065" v="18" actId="1036"/>
          <ac:picMkLst>
            <pc:docMk/>
            <pc:sldMasterMk cId="0" sldId="2147483763"/>
            <ac:picMk id="3" creationId="{360F504B-503C-428E-A9E4-10A616E65086}"/>
          </ac:picMkLst>
        </pc:picChg>
        <pc:picChg chg="del">
          <ac:chgData name="Fabi Shalit Reitman" userId="4a43d93c-3135-4089-9a39-6afae4fcd502" providerId="ADAL" clId="{592C12BB-B78B-496D-AD3A-786EC8257857}" dt="2020-07-13T05:33:03.572" v="1" actId="478"/>
          <ac:picMkLst>
            <pc:docMk/>
            <pc:sldMasterMk cId="0" sldId="2147483763"/>
            <ac:picMk id="4" creationId="{96EC23C4-C87B-4CF3-8CEC-0A1704CF2F50}"/>
          </ac:picMkLst>
        </pc:picChg>
        <pc:picChg chg="del">
          <ac:chgData name="Fabi Shalit Reitman" userId="4a43d93c-3135-4089-9a39-6afae4fcd502" providerId="ADAL" clId="{592C12BB-B78B-496D-AD3A-786EC8257857}" dt="2020-07-13T05:33:03.572" v="1" actId="478"/>
          <ac:picMkLst>
            <pc:docMk/>
            <pc:sldMasterMk cId="0" sldId="2147483763"/>
            <ac:picMk id="5" creationId="{49D34F64-E87A-4AD2-8867-576EE0500208}"/>
          </ac:picMkLst>
        </pc:pic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3782450-FCAE-4164-99E3-60B44F7663E8}" type="datetimeFigureOut">
              <a:rPr lang="he-IL" smtClean="0"/>
              <a:pPr/>
              <a:t>כ"א/תמוז/תש"ף</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19E2825-8750-49CA-89D3-64832FAAB737}" type="slidenum">
              <a:rPr lang="he-IL" smtClean="0"/>
              <a:pPr/>
              <a:t>‹#›</a:t>
            </a:fld>
            <a:endParaRPr lang="he-IL"/>
          </a:p>
        </p:txBody>
      </p:sp>
    </p:spTree>
    <p:extLst>
      <p:ext uri="{BB962C8B-B14F-4D97-AF65-F5344CB8AC3E}">
        <p14:creationId xmlns:p14="http://schemas.microsoft.com/office/powerpoint/2010/main" val="421785689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ted.com/talks/tom_wujec_build_a_tower"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219E2825-8750-49CA-89D3-64832FAAB737}" type="slidenum">
              <a:rPr lang="he-IL" smtClean="0"/>
              <a:pPr/>
              <a:t>1</a:t>
            </a:fld>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pPr rtl="1"/>
            <a:r>
              <a:rPr lang="en-US" sz="1200" kern="1200" dirty="0">
                <a:solidFill>
                  <a:schemeClr val="tx1"/>
                </a:solidFill>
                <a:latin typeface="+mn-lt"/>
                <a:ea typeface="+mn-ea"/>
                <a:cs typeface="+mn-cs"/>
              </a:rPr>
              <a:t> </a:t>
            </a:r>
            <a:r>
              <a:rPr lang="he-IL" sz="1200" kern="1200" dirty="0">
                <a:solidFill>
                  <a:schemeClr val="tx1"/>
                </a:solidFill>
                <a:effectLst/>
                <a:latin typeface="+mn-lt"/>
                <a:ea typeface="+mn-ea"/>
                <a:cs typeface="+mn-cs"/>
              </a:rPr>
              <a:t>עד עכשיו התעסקנו בניהול קהילה בלמידה "מהבטן" ולא בצורה מסודרת. </a:t>
            </a:r>
          </a:p>
          <a:p>
            <a:pPr rtl="1"/>
            <a:r>
              <a:rPr lang="he-IL" sz="1200" kern="1200" dirty="0">
                <a:solidFill>
                  <a:schemeClr val="tx1"/>
                </a:solidFill>
                <a:effectLst/>
                <a:latin typeface="+mn-lt"/>
                <a:ea typeface="+mn-ea"/>
                <a:cs typeface="+mn-cs"/>
              </a:rPr>
              <a:t>החל מהיום ניתן שמות ותהליכים לכל מה שאנחנו מכירות כך שבעתיד תוכלו לנהל קהילה מסודר ויעיל. </a:t>
            </a:r>
          </a:p>
          <a:p>
            <a:pPr rtl="1"/>
            <a:r>
              <a:rPr lang="he-IL" sz="1200" kern="1200" dirty="0">
                <a:solidFill>
                  <a:schemeClr val="tx1"/>
                </a:solidFill>
                <a:effectLst/>
                <a:latin typeface="+mn-lt"/>
                <a:ea typeface="+mn-ea"/>
                <a:cs typeface="+mn-cs"/>
              </a:rPr>
              <a:t>כמו כן מודל זה יסייע לכן גם בעולם הרגיל לנהל פרויקטים ומשימות.</a:t>
            </a:r>
            <a:endParaRPr lang="he-IL" b="0" dirty="0"/>
          </a:p>
        </p:txBody>
      </p:sp>
      <p:sp>
        <p:nvSpPr>
          <p:cNvPr id="4" name="מציין מיקום של מספר שקופית 3"/>
          <p:cNvSpPr>
            <a:spLocks noGrp="1"/>
          </p:cNvSpPr>
          <p:nvPr>
            <p:ph type="sldNum" sz="quarter" idx="10"/>
          </p:nvPr>
        </p:nvSpPr>
        <p:spPr/>
        <p:txBody>
          <a:bodyPr/>
          <a:lstStyle/>
          <a:p>
            <a:fld id="{219E2825-8750-49CA-89D3-64832FAAB737}" type="slidenum">
              <a:rPr lang="he-IL" smtClean="0"/>
              <a:pPr/>
              <a:t>2</a:t>
            </a:fld>
            <a:endParaRPr lang="he-IL"/>
          </a:p>
        </p:txBody>
      </p:sp>
    </p:spTree>
    <p:extLst>
      <p:ext uri="{BB962C8B-B14F-4D97-AF65-F5344CB8AC3E}">
        <p14:creationId xmlns:p14="http://schemas.microsoft.com/office/powerpoint/2010/main" val="1630191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fontScale="85000" lnSpcReduction="20000"/>
          </a:bodyPr>
          <a:lstStyle/>
          <a:p>
            <a:pPr rtl="1"/>
            <a:r>
              <a:rPr lang="he-IL" sz="1200" b="1" kern="1200" dirty="0">
                <a:solidFill>
                  <a:schemeClr val="tx1"/>
                </a:solidFill>
                <a:latin typeface="+mn-lt"/>
                <a:ea typeface="+mn-ea"/>
                <a:cs typeface="+mn-cs"/>
              </a:rPr>
              <a:t>הציגי את מטרת ההפעלה לתלמידים</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בניית מגדל הכי גבוה ויציב בתוך 18 דקות</a:t>
            </a:r>
            <a:endParaRPr lang="en-US" sz="1200" kern="1200" dirty="0">
              <a:solidFill>
                <a:schemeClr val="tx1"/>
              </a:solidFill>
              <a:latin typeface="+mn-lt"/>
              <a:ea typeface="+mn-ea"/>
              <a:cs typeface="+mn-cs"/>
            </a:endParaRPr>
          </a:p>
          <a:p>
            <a:pPr rtl="1" fontAlgn="base"/>
            <a:r>
              <a:rPr lang="he-IL" sz="1200" kern="1200" dirty="0">
                <a:solidFill>
                  <a:schemeClr val="tx1"/>
                </a:solidFill>
                <a:latin typeface="+mn-lt"/>
                <a:ea typeface="+mn-ea"/>
                <a:cs typeface="+mn-cs"/>
              </a:rPr>
              <a:t> </a:t>
            </a:r>
            <a:endParaRPr lang="en-US" sz="1200" kern="1200" dirty="0">
              <a:solidFill>
                <a:schemeClr val="tx1"/>
              </a:solidFill>
              <a:latin typeface="+mn-lt"/>
              <a:ea typeface="+mn-ea"/>
              <a:cs typeface="+mn-cs"/>
            </a:endParaRPr>
          </a:p>
          <a:p>
            <a:pPr rtl="1" fontAlgn="base"/>
            <a:r>
              <a:rPr lang="he-IL" sz="1200" b="1" kern="1200" dirty="0">
                <a:solidFill>
                  <a:schemeClr val="tx1"/>
                </a:solidFill>
                <a:latin typeface="+mn-lt"/>
                <a:ea typeface="+mn-ea"/>
                <a:cs typeface="+mn-cs"/>
              </a:rPr>
              <a:t>מטרת משנה</a:t>
            </a:r>
            <a:r>
              <a:rPr lang="he-IL" sz="1200" kern="1200" dirty="0">
                <a:solidFill>
                  <a:schemeClr val="tx1"/>
                </a:solidFill>
                <a:latin typeface="+mn-lt"/>
                <a:ea typeface="+mn-ea"/>
                <a:cs typeface="+mn-cs"/>
              </a:rPr>
              <a:t> </a:t>
            </a:r>
            <a:r>
              <a:rPr lang="he-IL" sz="1200" b="1" kern="1200" dirty="0">
                <a:solidFill>
                  <a:schemeClr val="tx1"/>
                </a:solidFill>
                <a:latin typeface="+mn-lt"/>
                <a:ea typeface="+mn-ea"/>
                <a:cs typeface="+mn-cs"/>
              </a:rPr>
              <a:t>לא להציג!</a:t>
            </a:r>
            <a:endParaRPr lang="en-US" sz="1200" kern="1200" dirty="0">
              <a:solidFill>
                <a:schemeClr val="tx1"/>
              </a:solidFill>
              <a:latin typeface="+mn-lt"/>
              <a:ea typeface="+mn-ea"/>
              <a:cs typeface="+mn-cs"/>
            </a:endParaRPr>
          </a:p>
          <a:p>
            <a:pPr lvl="0" rtl="1" fontAlgn="base"/>
            <a:r>
              <a:rPr lang="he-IL" sz="1200" kern="1200" dirty="0">
                <a:solidFill>
                  <a:schemeClr val="tx1"/>
                </a:solidFill>
                <a:latin typeface="+mn-lt"/>
                <a:ea typeface="+mn-ea"/>
                <a:cs typeface="+mn-cs"/>
              </a:rPr>
              <a:t>יצירת אתגר בתכנון מראש</a:t>
            </a:r>
            <a:endParaRPr lang="en-US" sz="1200" kern="1200" dirty="0">
              <a:solidFill>
                <a:schemeClr val="tx1"/>
              </a:solidFill>
              <a:latin typeface="+mn-lt"/>
              <a:ea typeface="+mn-ea"/>
              <a:cs typeface="+mn-cs"/>
            </a:endParaRPr>
          </a:p>
          <a:p>
            <a:pPr lvl="0" rtl="1" fontAlgn="base"/>
            <a:r>
              <a:rPr lang="he-IL" sz="1200" kern="1200" dirty="0">
                <a:solidFill>
                  <a:schemeClr val="tx1"/>
                </a:solidFill>
                <a:latin typeface="+mn-lt"/>
                <a:ea typeface="+mn-ea"/>
                <a:cs typeface="+mn-cs"/>
              </a:rPr>
              <a:t>שיתוף פעולה בתוך הצוות</a:t>
            </a:r>
            <a:endParaRPr lang="en-US" sz="1200" kern="1200" dirty="0">
              <a:solidFill>
                <a:schemeClr val="tx1"/>
              </a:solidFill>
              <a:latin typeface="+mn-lt"/>
              <a:ea typeface="+mn-ea"/>
              <a:cs typeface="+mn-cs"/>
            </a:endParaRPr>
          </a:p>
          <a:p>
            <a:pPr lvl="0" rtl="1" fontAlgn="base"/>
            <a:r>
              <a:rPr lang="he-IL" sz="1200" kern="1200" dirty="0">
                <a:solidFill>
                  <a:schemeClr val="tx1"/>
                </a:solidFill>
                <a:latin typeface="+mn-lt"/>
                <a:ea typeface="+mn-ea"/>
                <a:cs typeface="+mn-cs"/>
              </a:rPr>
              <a:t>חשיבה חדשנית</a:t>
            </a:r>
            <a:endParaRPr lang="en-US" sz="1200" kern="1200" dirty="0">
              <a:solidFill>
                <a:schemeClr val="tx1"/>
              </a:solidFill>
              <a:latin typeface="+mn-lt"/>
              <a:ea typeface="+mn-ea"/>
              <a:cs typeface="+mn-cs"/>
            </a:endParaRPr>
          </a:p>
          <a:p>
            <a:pPr lvl="0" rtl="1" fontAlgn="base"/>
            <a:r>
              <a:rPr lang="he-IL" sz="1200" kern="1200" dirty="0">
                <a:solidFill>
                  <a:schemeClr val="tx1"/>
                </a:solidFill>
                <a:latin typeface="+mn-lt"/>
                <a:ea typeface="+mn-ea"/>
                <a:cs typeface="+mn-cs"/>
              </a:rPr>
              <a:t>חשיבה יצירתית</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יש לחלק את הקבוצה ל3  קבוצות (עד חמישה חברות קהילה בכל קבוצה)</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לכל קבוצה נותנים את החומרים בהתאם לעזרים הנדרשים לשיעור זה.</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לכל קבוצה יש 18 דקות לתכנן ולבנות את המגדל הגבוה והיציב ביותר, כאשר המרשמלו צריך להיות בקצה המגדל. </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בנו את המגדל העומד-חופשי הגבוה ביותר שניתן </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המרשמלו חייב להיות מוצב במלואו בראש המגדל למעלה </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השתמשו בחלק מהערכה, או במלואה, לפי רצונכם </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ניתן לשבור או לחתוך את הספגטי, את החוט ואת סרט ההדבקה לפי הצורך </a:t>
            </a:r>
            <a:endParaRPr lang="en-US" sz="1200" kern="1200" dirty="0">
              <a:solidFill>
                <a:schemeClr val="tx1"/>
              </a:solidFill>
              <a:latin typeface="+mn-lt"/>
              <a:ea typeface="+mn-ea"/>
              <a:cs typeface="+mn-cs"/>
            </a:endParaRPr>
          </a:p>
          <a:p>
            <a:pPr rtl="1" fontAlgn="base"/>
            <a:r>
              <a:rPr lang="he-IL" sz="1200" kern="1200" dirty="0">
                <a:solidFill>
                  <a:schemeClr val="tx1"/>
                </a:solidFill>
                <a:latin typeface="+mn-lt"/>
                <a:ea typeface="+mn-ea"/>
                <a:cs typeface="+mn-cs"/>
              </a:rPr>
              <a:t>יש לצפות בקטע (6:40 דקות) לפני השיעור ע"מ להכיר את מסקנות האתגר</a:t>
            </a:r>
            <a:endParaRPr lang="en-US" sz="1200" kern="1200" dirty="0">
              <a:solidFill>
                <a:schemeClr val="tx1"/>
              </a:solidFill>
              <a:latin typeface="+mn-lt"/>
              <a:ea typeface="+mn-ea"/>
              <a:cs typeface="+mn-cs"/>
            </a:endParaRPr>
          </a:p>
          <a:p>
            <a:pPr rtl="1" fontAlgn="base"/>
            <a:r>
              <a:rPr lang="he-IL" sz="1200" kern="1200" dirty="0">
                <a:solidFill>
                  <a:schemeClr val="tx1"/>
                </a:solidFill>
                <a:latin typeface="+mn-lt"/>
                <a:ea typeface="+mn-ea"/>
                <a:cs typeface="+mn-cs"/>
              </a:rPr>
              <a:t>ניתן לבחור כתוביות בעברית / ערבית</a:t>
            </a:r>
            <a:endParaRPr lang="en-US" sz="1200" kern="1200" dirty="0">
              <a:solidFill>
                <a:schemeClr val="tx1"/>
              </a:solidFill>
              <a:latin typeface="+mn-lt"/>
              <a:ea typeface="+mn-ea"/>
              <a:cs typeface="+mn-cs"/>
            </a:endParaRPr>
          </a:p>
          <a:p>
            <a:pPr rtl="1" fontAlgn="base"/>
            <a:r>
              <a:rPr lang="en-US" sz="1200" u="sng" kern="1200" dirty="0">
                <a:solidFill>
                  <a:schemeClr val="tx1"/>
                </a:solidFill>
                <a:latin typeface="+mn-lt"/>
                <a:ea typeface="+mn-ea"/>
                <a:cs typeface="+mn-cs"/>
                <a:hlinkClick r:id="rId3"/>
              </a:rPr>
              <a:t>https://www.ted.com/talks/tom_wujec_build_a_tower</a:t>
            </a:r>
            <a:r>
              <a:rPr lang="en-US" sz="1200" kern="1200" dirty="0">
                <a:solidFill>
                  <a:schemeClr val="tx1"/>
                </a:solidFill>
                <a:latin typeface="+mn-lt"/>
                <a:ea typeface="+mn-ea"/>
                <a:cs typeface="+mn-cs"/>
              </a:rPr>
              <a:t> </a:t>
            </a:r>
          </a:p>
          <a:p>
            <a:endParaRPr lang="he-IL" dirty="0"/>
          </a:p>
          <a:p>
            <a:pPr rtl="1" fontAlgn="base"/>
            <a:r>
              <a:rPr lang="he-IL" sz="1200" b="1" kern="1200" dirty="0">
                <a:solidFill>
                  <a:schemeClr val="tx1"/>
                </a:solidFill>
                <a:latin typeface="+mn-lt"/>
                <a:ea typeface="+mn-ea"/>
                <a:cs typeface="+mn-cs"/>
              </a:rPr>
              <a:t>נהלי דיון עם שאלות מכוונות</a:t>
            </a:r>
            <a:endParaRPr lang="en-US" sz="1200" kern="1200" dirty="0">
              <a:solidFill>
                <a:schemeClr val="tx1"/>
              </a:solidFill>
              <a:latin typeface="+mn-lt"/>
              <a:ea typeface="+mn-ea"/>
              <a:cs typeface="+mn-cs"/>
            </a:endParaRPr>
          </a:p>
          <a:p>
            <a:pPr lvl="0" rtl="1" fontAlgn="base"/>
            <a:r>
              <a:rPr lang="he-IL" sz="1200" kern="1200" dirty="0">
                <a:solidFill>
                  <a:schemeClr val="tx1"/>
                </a:solidFill>
                <a:latin typeface="+mn-lt"/>
                <a:ea typeface="+mn-ea"/>
                <a:cs typeface="+mn-cs"/>
              </a:rPr>
              <a:t>האם הצלחתם לעמוד במשימה? </a:t>
            </a:r>
            <a:endParaRPr lang="en-US" sz="1200" kern="1200" dirty="0">
              <a:solidFill>
                <a:schemeClr val="tx1"/>
              </a:solidFill>
              <a:latin typeface="+mn-lt"/>
              <a:ea typeface="+mn-ea"/>
              <a:cs typeface="+mn-cs"/>
            </a:endParaRPr>
          </a:p>
          <a:p>
            <a:pPr lvl="0" rtl="1" fontAlgn="base"/>
            <a:r>
              <a:rPr lang="he-IL" sz="1200" kern="1200" dirty="0">
                <a:solidFill>
                  <a:schemeClr val="tx1"/>
                </a:solidFill>
                <a:latin typeface="+mn-lt"/>
                <a:ea typeface="+mn-ea"/>
                <a:cs typeface="+mn-cs"/>
              </a:rPr>
              <a:t>האם התכנון היה נכון? מה צריך לשנות בתכנון המקדים?</a:t>
            </a:r>
            <a:endParaRPr lang="en-US" sz="1200" kern="1200" dirty="0">
              <a:solidFill>
                <a:schemeClr val="tx1"/>
              </a:solidFill>
              <a:latin typeface="+mn-lt"/>
              <a:ea typeface="+mn-ea"/>
              <a:cs typeface="+mn-cs"/>
            </a:endParaRPr>
          </a:p>
          <a:p>
            <a:pPr lvl="0" rtl="1" fontAlgn="base"/>
            <a:r>
              <a:rPr lang="he-IL" sz="1200" kern="1200" dirty="0">
                <a:solidFill>
                  <a:schemeClr val="tx1"/>
                </a:solidFill>
                <a:latin typeface="+mn-lt"/>
                <a:ea typeface="+mn-ea"/>
                <a:cs typeface="+mn-cs"/>
              </a:rPr>
              <a:t>מה תרם להצלחת המשימה? מה עיכב את ההצלחה?</a:t>
            </a:r>
            <a:endParaRPr lang="en-US" sz="1200" kern="1200" dirty="0">
              <a:solidFill>
                <a:schemeClr val="tx1"/>
              </a:solidFill>
              <a:latin typeface="+mn-lt"/>
              <a:ea typeface="+mn-ea"/>
              <a:cs typeface="+mn-cs"/>
            </a:endParaRPr>
          </a:p>
          <a:p>
            <a:pPr lvl="0" rtl="1" fontAlgn="base"/>
            <a:r>
              <a:rPr lang="he-IL" sz="1200" kern="1200" dirty="0">
                <a:solidFill>
                  <a:schemeClr val="tx1"/>
                </a:solidFill>
                <a:latin typeface="+mn-lt"/>
                <a:ea typeface="+mn-ea"/>
                <a:cs typeface="+mn-cs"/>
              </a:rPr>
              <a:t>איך הייתה עבודת הצוות במהלך המשימה?</a:t>
            </a:r>
            <a:endParaRPr lang="en-US" sz="1200" kern="1200" dirty="0">
              <a:solidFill>
                <a:schemeClr val="tx1"/>
              </a:solidFill>
              <a:latin typeface="+mn-lt"/>
              <a:ea typeface="+mn-ea"/>
              <a:cs typeface="+mn-cs"/>
            </a:endParaRPr>
          </a:p>
          <a:p>
            <a:pPr lvl="0" rtl="1" fontAlgn="base"/>
            <a:r>
              <a:rPr lang="he-IL" sz="1200" kern="1200" dirty="0">
                <a:solidFill>
                  <a:schemeClr val="tx1"/>
                </a:solidFill>
                <a:latin typeface="+mn-lt"/>
                <a:ea typeface="+mn-ea"/>
                <a:cs typeface="+mn-cs"/>
              </a:rPr>
              <a:t>איזה תפקיד לקח כל אחד במסגרת המשימה?</a:t>
            </a:r>
            <a:endParaRPr lang="en-US" sz="1200" kern="1200" dirty="0">
              <a:solidFill>
                <a:schemeClr val="tx1"/>
              </a:solidFill>
              <a:latin typeface="+mn-lt"/>
              <a:ea typeface="+mn-ea"/>
              <a:cs typeface="+mn-cs"/>
            </a:endParaRPr>
          </a:p>
          <a:p>
            <a:pPr lvl="0" rtl="1" fontAlgn="base"/>
            <a:r>
              <a:rPr lang="he-IL" sz="1200" kern="1200" dirty="0">
                <a:solidFill>
                  <a:schemeClr val="tx1"/>
                </a:solidFill>
                <a:latin typeface="+mn-lt"/>
                <a:ea typeface="+mn-ea"/>
                <a:cs typeface="+mn-cs"/>
              </a:rPr>
              <a:t>איך תרם כל אחד להצלחת המשימה?</a:t>
            </a:r>
            <a:endParaRPr lang="en-US" sz="1200" kern="1200" dirty="0">
              <a:solidFill>
                <a:schemeClr val="tx1"/>
              </a:solidFill>
              <a:latin typeface="+mn-lt"/>
              <a:ea typeface="+mn-ea"/>
              <a:cs typeface="+mn-cs"/>
            </a:endParaRPr>
          </a:p>
          <a:p>
            <a:pPr lvl="0" rtl="1" fontAlgn="base"/>
            <a:r>
              <a:rPr lang="he-IL" sz="1200" kern="1200" dirty="0">
                <a:solidFill>
                  <a:schemeClr val="tx1"/>
                </a:solidFill>
                <a:latin typeface="+mn-lt"/>
                <a:ea typeface="+mn-ea"/>
                <a:cs typeface="+mn-cs"/>
              </a:rPr>
              <a:t>איפה עבדתם טוב ואיפה פחות טוב?</a:t>
            </a:r>
            <a:endParaRPr lang="en-US" sz="1200" kern="1200" dirty="0">
              <a:solidFill>
                <a:schemeClr val="tx1"/>
              </a:solidFill>
              <a:latin typeface="+mn-lt"/>
              <a:ea typeface="+mn-ea"/>
              <a:cs typeface="+mn-cs"/>
            </a:endParaRPr>
          </a:p>
          <a:p>
            <a:pPr lvl="0" rtl="1" fontAlgn="base"/>
            <a:r>
              <a:rPr lang="he-IL" sz="1200" kern="1200" dirty="0">
                <a:solidFill>
                  <a:schemeClr val="tx1"/>
                </a:solidFill>
                <a:latin typeface="+mn-lt"/>
                <a:ea typeface="+mn-ea"/>
                <a:cs typeface="+mn-cs"/>
              </a:rPr>
              <a:t>מה הייתם עושים אחרת?</a:t>
            </a:r>
            <a:endParaRPr lang="en-US" sz="1200" kern="1200" dirty="0">
              <a:solidFill>
                <a:schemeClr val="tx1"/>
              </a:solidFill>
              <a:latin typeface="+mn-lt"/>
              <a:ea typeface="+mn-ea"/>
              <a:cs typeface="+mn-cs"/>
            </a:endParaRPr>
          </a:p>
          <a:p>
            <a:pPr rtl="1" fontAlgn="base"/>
            <a:r>
              <a:rPr lang="he-IL" sz="1200" kern="1200" dirty="0">
                <a:solidFill>
                  <a:schemeClr val="tx1"/>
                </a:solidFill>
                <a:latin typeface="+mn-lt"/>
                <a:ea typeface="+mn-ea"/>
                <a:cs typeface="+mn-cs"/>
              </a:rPr>
              <a:t>ניתן להציג לקהילה את הסרטון כסיכום לפעילות ולהסביר לאחר שהבנו שחשוב לתכנן, לנסות ולטעות וכל פעם לשפר ביצועים כעת נלמד מה המושגים והמאפיינים המרכזיים שיסייעו לכם לבנות ולנהל קהילה בצורה המיטבית </a:t>
            </a:r>
            <a:endParaRPr lang="en-US" sz="1200" kern="1200" dirty="0">
              <a:solidFill>
                <a:schemeClr val="tx1"/>
              </a:solidFill>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219E2825-8750-49CA-89D3-64832FAAB737}" type="slidenum">
              <a:rPr lang="he-IL" smtClean="0"/>
              <a:pPr/>
              <a:t>3</a:t>
            </a:fld>
            <a:endParaRPr lang="he-I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lnSpcReduction="10000"/>
          </a:bodyPr>
          <a:lstStyle/>
          <a:p>
            <a:pPr rtl="1"/>
            <a:r>
              <a:rPr lang="he-IL" sz="1200" b="1" kern="1200" dirty="0">
                <a:solidFill>
                  <a:schemeClr val="tx1"/>
                </a:solidFill>
                <a:latin typeface="+mn-lt"/>
                <a:ea typeface="+mn-ea"/>
                <a:cs typeface="+mn-cs"/>
              </a:rPr>
              <a:t>שאלי</a:t>
            </a:r>
            <a:r>
              <a:rPr lang="he-IL" sz="1200" kern="1200" dirty="0">
                <a:solidFill>
                  <a:schemeClr val="tx1"/>
                </a:solidFill>
                <a:latin typeface="+mn-lt"/>
                <a:ea typeface="+mn-ea"/>
                <a:cs typeface="+mn-cs"/>
              </a:rPr>
              <a:t> האם המושגים מוכרים לתלמידים ומה מבחינתם המושגים מציינים עבורם.</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במידה והמושג אינו ברור להם הקרא להם את ההגדרה המילונית שלהם.</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מושג</a:t>
            </a:r>
            <a:endParaRPr lang="en-US" sz="1200" kern="1200" dirty="0">
              <a:solidFill>
                <a:schemeClr val="tx1"/>
              </a:solidFill>
              <a:latin typeface="+mn-lt"/>
              <a:ea typeface="+mn-ea"/>
              <a:cs typeface="+mn-cs"/>
            </a:endParaRPr>
          </a:p>
          <a:p>
            <a:pPr rtl="1"/>
            <a:r>
              <a:rPr lang="he-IL" sz="1200" u="sng" kern="1200" dirty="0">
                <a:solidFill>
                  <a:schemeClr val="tx1"/>
                </a:solidFill>
                <a:latin typeface="+mn-lt"/>
                <a:ea typeface="+mn-ea"/>
                <a:cs typeface="+mn-cs"/>
              </a:rPr>
              <a:t>ייעוד</a:t>
            </a:r>
            <a:endParaRPr lang="en-US" sz="1200" u="sng" kern="1200" dirty="0">
              <a:solidFill>
                <a:schemeClr val="tx1"/>
              </a:solidFill>
              <a:latin typeface="+mn-lt"/>
              <a:ea typeface="+mn-ea"/>
              <a:cs typeface="+mn-cs"/>
            </a:endParaRPr>
          </a:p>
          <a:p>
            <a:pPr lvl="0" rtl="1"/>
            <a:r>
              <a:rPr lang="he-IL" sz="1200" kern="1200" dirty="0">
                <a:solidFill>
                  <a:schemeClr val="tx1"/>
                </a:solidFill>
                <a:latin typeface="+mn-lt"/>
                <a:ea typeface="+mn-ea"/>
                <a:cs typeface="+mn-cs"/>
              </a:rPr>
              <a:t>עונה לשאלה ״לשם מה״?</a:t>
            </a:r>
            <a:endParaRPr lang="en-US" sz="1200" kern="1200" dirty="0">
              <a:solidFill>
                <a:schemeClr val="tx1"/>
              </a:solidFill>
              <a:latin typeface="+mn-lt"/>
              <a:ea typeface="+mn-ea"/>
              <a:cs typeface="+mn-cs"/>
            </a:endParaRPr>
          </a:p>
          <a:p>
            <a:pPr lvl="0" rtl="1"/>
            <a:r>
              <a:rPr lang="he-IL" sz="1200" kern="1200" dirty="0">
                <a:solidFill>
                  <a:schemeClr val="tx1"/>
                </a:solidFill>
                <a:latin typeface="+mn-lt"/>
                <a:ea typeface="+mn-ea"/>
                <a:cs typeface="+mn-cs"/>
              </a:rPr>
              <a:t> אינו משתנה, או משתנה לעתים רחוקות</a:t>
            </a:r>
            <a:endParaRPr lang="en-US" sz="1200" kern="1200" dirty="0">
              <a:solidFill>
                <a:schemeClr val="tx1"/>
              </a:solidFill>
              <a:latin typeface="+mn-lt"/>
              <a:ea typeface="+mn-ea"/>
              <a:cs typeface="+mn-cs"/>
            </a:endParaRPr>
          </a:p>
          <a:p>
            <a:pPr lvl="0" rtl="1"/>
            <a:r>
              <a:rPr lang="he-IL" sz="1200" kern="1200" dirty="0">
                <a:solidFill>
                  <a:schemeClr val="tx1"/>
                </a:solidFill>
                <a:latin typeface="+mn-lt"/>
                <a:ea typeface="+mn-ea"/>
                <a:cs typeface="+mn-cs"/>
              </a:rPr>
              <a:t>מחובר לרגש ולערך</a:t>
            </a:r>
            <a:endParaRPr lang="en-US" sz="1200" kern="1200" dirty="0">
              <a:solidFill>
                <a:schemeClr val="tx1"/>
              </a:solidFill>
              <a:latin typeface="+mn-lt"/>
              <a:ea typeface="+mn-ea"/>
              <a:cs typeface="+mn-cs"/>
            </a:endParaRPr>
          </a:p>
          <a:p>
            <a:pPr lvl="0" rtl="1"/>
            <a:r>
              <a:rPr lang="he-IL" sz="1200" kern="1200" dirty="0">
                <a:solidFill>
                  <a:schemeClr val="tx1"/>
                </a:solidFill>
                <a:latin typeface="+mn-lt"/>
                <a:ea typeface="+mn-ea"/>
                <a:cs typeface="+mn-cs"/>
              </a:rPr>
              <a:t>המטרות משרתות את הייעוד</a:t>
            </a:r>
            <a:endParaRPr lang="en-US" sz="1200" kern="1200" dirty="0">
              <a:solidFill>
                <a:schemeClr val="tx1"/>
              </a:solidFill>
              <a:latin typeface="+mn-lt"/>
              <a:ea typeface="+mn-ea"/>
              <a:cs typeface="+mn-cs"/>
            </a:endParaRPr>
          </a:p>
          <a:p>
            <a:pPr lvl="0" rtl="1"/>
            <a:r>
              <a:rPr lang="he-IL" sz="1200" kern="1200" dirty="0">
                <a:solidFill>
                  <a:schemeClr val="tx1"/>
                </a:solidFill>
                <a:latin typeface="+mn-lt"/>
                <a:ea typeface="+mn-ea"/>
                <a:cs typeface="+mn-cs"/>
              </a:rPr>
              <a:t>תוכניות מגשימות את הייעוד</a:t>
            </a:r>
            <a:endParaRPr lang="en-US" sz="1200" kern="1200" dirty="0">
              <a:solidFill>
                <a:schemeClr val="tx1"/>
              </a:solidFill>
              <a:latin typeface="+mn-lt"/>
              <a:ea typeface="+mn-ea"/>
              <a:cs typeface="+mn-cs"/>
            </a:endParaRPr>
          </a:p>
          <a:p>
            <a:pPr rtl="1"/>
            <a:endParaRPr lang="he-IL" sz="1200" u="sng" kern="1200" dirty="0">
              <a:solidFill>
                <a:schemeClr val="tx1"/>
              </a:solidFill>
              <a:latin typeface="+mn-lt"/>
              <a:ea typeface="+mn-ea"/>
              <a:cs typeface="+mn-cs"/>
            </a:endParaRPr>
          </a:p>
          <a:p>
            <a:pPr rtl="1"/>
            <a:r>
              <a:rPr lang="he-IL" sz="1200" u="sng" kern="1200" dirty="0">
                <a:solidFill>
                  <a:schemeClr val="tx1"/>
                </a:solidFill>
                <a:latin typeface="+mn-lt"/>
                <a:ea typeface="+mn-ea"/>
                <a:cs typeface="+mn-cs"/>
              </a:rPr>
              <a:t>מטרה</a:t>
            </a:r>
            <a:endParaRPr lang="en-US" sz="1200" u="sng" kern="1200" dirty="0">
              <a:solidFill>
                <a:schemeClr val="tx1"/>
              </a:solidFill>
              <a:latin typeface="+mn-lt"/>
              <a:ea typeface="+mn-ea"/>
              <a:cs typeface="+mn-cs"/>
            </a:endParaRPr>
          </a:p>
          <a:p>
            <a:pPr lvl="0" rtl="1"/>
            <a:r>
              <a:rPr lang="he-IL" sz="1200" kern="1200" dirty="0">
                <a:solidFill>
                  <a:schemeClr val="tx1"/>
                </a:solidFill>
                <a:latin typeface="+mn-lt"/>
                <a:ea typeface="+mn-ea"/>
                <a:cs typeface="+mn-cs"/>
              </a:rPr>
              <a:t>אובייקט שמכוונים אליו בכוונה לפגוע. "יריתי למרכז המטרה."</a:t>
            </a:r>
            <a:endParaRPr lang="en-US" sz="1200" kern="1200" dirty="0">
              <a:solidFill>
                <a:schemeClr val="tx1"/>
              </a:solidFill>
              <a:latin typeface="+mn-lt"/>
              <a:ea typeface="+mn-ea"/>
              <a:cs typeface="+mn-cs"/>
            </a:endParaRPr>
          </a:p>
          <a:p>
            <a:pPr lvl="0" rtl="1"/>
            <a:r>
              <a:rPr lang="he-IL" sz="1200" kern="1200" dirty="0">
                <a:solidFill>
                  <a:schemeClr val="tx1"/>
                </a:solidFill>
                <a:latin typeface="+mn-lt"/>
                <a:ea typeface="+mn-ea"/>
                <a:cs typeface="+mn-cs"/>
              </a:rPr>
              <a:t>תוצאה רצויה; יעד. "המטרה היא ניצחון מוחלט."</a:t>
            </a:r>
            <a:endParaRPr lang="en-US" sz="1200" kern="1200" dirty="0">
              <a:solidFill>
                <a:schemeClr val="tx1"/>
              </a:solidFill>
              <a:latin typeface="+mn-lt"/>
              <a:ea typeface="+mn-ea"/>
              <a:cs typeface="+mn-cs"/>
            </a:endParaRPr>
          </a:p>
          <a:p>
            <a:pPr lvl="0" rtl="1"/>
            <a:r>
              <a:rPr lang="he-IL" sz="1200" kern="1200" dirty="0">
                <a:solidFill>
                  <a:schemeClr val="tx1"/>
                </a:solidFill>
                <a:latin typeface="+mn-lt"/>
                <a:ea typeface="+mn-ea"/>
                <a:cs typeface="+mn-cs"/>
              </a:rPr>
              <a:t>יעד אפשרי או עתידי לתקיפה. "כל מי שמסכן את בטחון ישראל הוא מטרה של מערכת הביטחון." "בנק המטרות."</a:t>
            </a:r>
          </a:p>
          <a:p>
            <a:pPr lvl="0" rtl="1"/>
            <a:endParaRPr lang="he-IL" sz="1200" kern="1200" dirty="0">
              <a:solidFill>
                <a:schemeClr val="tx1"/>
              </a:solidFill>
              <a:latin typeface="+mn-lt"/>
              <a:ea typeface="+mn-ea"/>
              <a:cs typeface="+mn-cs"/>
            </a:endParaRPr>
          </a:p>
          <a:p>
            <a:pPr rtl="1"/>
            <a:r>
              <a:rPr lang="he-IL" sz="1200" b="1" kern="1200" dirty="0">
                <a:solidFill>
                  <a:schemeClr val="tx1"/>
                </a:solidFill>
                <a:latin typeface="+mn-lt"/>
                <a:ea typeface="+mn-ea"/>
                <a:cs typeface="+mn-cs"/>
              </a:rPr>
              <a:t>הסבירי את ההבדל</a:t>
            </a:r>
            <a:r>
              <a:rPr lang="he-IL" sz="1200" kern="1200" dirty="0">
                <a:solidFill>
                  <a:schemeClr val="tx1"/>
                </a:solidFill>
                <a:latin typeface="+mn-lt"/>
                <a:ea typeface="+mn-ea"/>
                <a:cs typeface="+mn-cs"/>
              </a:rPr>
              <a:t> </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ייעוד אינו משתנה והמטרה משתנה </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לדוגמא:</a:t>
            </a:r>
            <a:endParaRPr lang="en-US" sz="1200" kern="1200" dirty="0">
              <a:solidFill>
                <a:schemeClr val="tx1"/>
              </a:solidFill>
              <a:latin typeface="+mn-lt"/>
              <a:ea typeface="+mn-ea"/>
              <a:cs typeface="+mn-cs"/>
            </a:endParaRPr>
          </a:p>
          <a:p>
            <a:pPr rtl="1"/>
            <a:r>
              <a:rPr lang="he-IL" sz="1200" u="sng" kern="1200" dirty="0">
                <a:solidFill>
                  <a:schemeClr val="tx1"/>
                </a:solidFill>
                <a:latin typeface="+mn-lt"/>
                <a:ea typeface="+mn-ea"/>
                <a:cs typeface="+mn-cs"/>
              </a:rPr>
              <a:t>ייעוד</a:t>
            </a:r>
            <a:r>
              <a:rPr lang="he-IL" sz="1200" kern="1200" dirty="0">
                <a:solidFill>
                  <a:schemeClr val="tx1"/>
                </a:solidFill>
                <a:latin typeface="+mn-lt"/>
                <a:ea typeface="+mn-ea"/>
                <a:cs typeface="+mn-cs"/>
              </a:rPr>
              <a:t>- לטפח בוגרים עצמאיים, תורמים לחברה, בעלי כישורי למידה וחיים גבוהים ואפס סובלנות לאלימות</a:t>
            </a:r>
            <a:endParaRPr lang="en-US" sz="1200" kern="1200" dirty="0">
              <a:solidFill>
                <a:schemeClr val="tx1"/>
              </a:solidFill>
              <a:latin typeface="+mn-lt"/>
              <a:ea typeface="+mn-ea"/>
              <a:cs typeface="+mn-cs"/>
            </a:endParaRPr>
          </a:p>
          <a:p>
            <a:pPr rtl="1"/>
            <a:r>
              <a:rPr lang="he-IL" sz="1200" u="sng" kern="1200" dirty="0">
                <a:solidFill>
                  <a:schemeClr val="tx1"/>
                </a:solidFill>
                <a:latin typeface="+mn-lt"/>
                <a:ea typeface="+mn-ea"/>
                <a:cs typeface="+mn-cs"/>
              </a:rPr>
              <a:t>מטרה</a:t>
            </a:r>
            <a:r>
              <a:rPr lang="he-IL" sz="1200" kern="1200" dirty="0">
                <a:solidFill>
                  <a:schemeClr val="tx1"/>
                </a:solidFill>
                <a:latin typeface="+mn-lt"/>
                <a:ea typeface="+mn-ea"/>
                <a:cs typeface="+mn-cs"/>
              </a:rPr>
              <a:t>- 15% משכבת יא בבית הספר </a:t>
            </a:r>
            <a:r>
              <a:rPr lang="he-IL" sz="1200" kern="1200" dirty="0" err="1">
                <a:solidFill>
                  <a:schemeClr val="tx1"/>
                </a:solidFill>
                <a:latin typeface="+mn-lt"/>
                <a:ea typeface="+mn-ea"/>
                <a:cs typeface="+mn-cs"/>
              </a:rPr>
              <a:t>לשנה״ל</a:t>
            </a:r>
            <a:r>
              <a:rPr lang="he-IL" sz="1200" kern="1200" dirty="0">
                <a:solidFill>
                  <a:schemeClr val="tx1"/>
                </a:solidFill>
                <a:latin typeface="+mn-lt"/>
                <a:ea typeface="+mn-ea"/>
                <a:cs typeface="+mn-cs"/>
              </a:rPr>
              <a:t> ייזמו או יהיו מעורבים בפרויקט התנדבותי לצמצום הפערים החברתיים בקהילה</a:t>
            </a:r>
            <a:endParaRPr lang="en-US" sz="1200" kern="1200" dirty="0">
              <a:solidFill>
                <a:schemeClr val="tx1"/>
              </a:solidFill>
              <a:latin typeface="+mn-lt"/>
              <a:ea typeface="+mn-ea"/>
              <a:cs typeface="+mn-cs"/>
            </a:endParaRPr>
          </a:p>
          <a:p>
            <a:pPr lvl="0" rtl="1"/>
            <a:endParaRPr lang="en-US" sz="1200" kern="1200" dirty="0">
              <a:solidFill>
                <a:schemeClr val="tx1"/>
              </a:solidFill>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219E2825-8750-49CA-89D3-64832FAAB737}" type="slidenum">
              <a:rPr lang="he-IL" smtClean="0"/>
              <a:pPr/>
              <a:t>4</a:t>
            </a:fld>
            <a:endParaRPr lang="he-I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pPr rtl="1"/>
            <a:r>
              <a:rPr lang="he-IL" sz="1200" kern="1200" dirty="0">
                <a:solidFill>
                  <a:schemeClr val="tx1"/>
                </a:solidFill>
                <a:latin typeface="+mn-lt"/>
                <a:ea typeface="+mn-ea"/>
                <a:cs typeface="+mn-cs"/>
              </a:rPr>
              <a:t>מטרות </a:t>
            </a:r>
            <a:r>
              <a:rPr lang="en-US" sz="1200" kern="1200" dirty="0">
                <a:solidFill>
                  <a:schemeClr val="tx1"/>
                </a:solidFill>
                <a:latin typeface="+mn-lt"/>
                <a:ea typeface="+mn-ea"/>
                <a:cs typeface="+mn-cs"/>
              </a:rPr>
              <a:t>SMART</a:t>
            </a:r>
            <a:r>
              <a:rPr lang="he-IL" sz="1200" kern="1200" dirty="0">
                <a:solidFill>
                  <a:schemeClr val="tx1"/>
                </a:solidFill>
                <a:latin typeface="+mn-lt"/>
                <a:ea typeface="+mn-ea"/>
                <a:cs typeface="+mn-cs"/>
              </a:rPr>
              <a:t> משרתות את הייעוד ולכן בשלב בחירת המטרות ולאורך כל השנה נבחן את המטרות ושהן מתאימות לייעוד שנגדיר כקהילה:</a:t>
            </a:r>
            <a:endParaRPr lang="en-US" sz="1200" kern="1200" dirty="0">
              <a:solidFill>
                <a:schemeClr val="tx1"/>
              </a:solidFill>
              <a:latin typeface="+mn-lt"/>
              <a:ea typeface="+mn-ea"/>
              <a:cs typeface="+mn-cs"/>
            </a:endParaRPr>
          </a:p>
          <a:p>
            <a:pPr rtl="1"/>
            <a:r>
              <a:rPr lang="en-US" sz="1200" kern="1200" dirty="0">
                <a:solidFill>
                  <a:schemeClr val="tx1"/>
                </a:solidFill>
                <a:latin typeface="+mn-lt"/>
                <a:ea typeface="+mn-ea"/>
                <a:cs typeface="+mn-cs"/>
              </a:rPr>
              <a:t> </a:t>
            </a:r>
          </a:p>
          <a:p>
            <a:pPr rtl="1"/>
            <a:r>
              <a:rPr lang="he-IL" sz="1200" kern="1200" dirty="0">
                <a:solidFill>
                  <a:schemeClr val="tx1"/>
                </a:solidFill>
                <a:latin typeface="+mn-lt"/>
                <a:ea typeface="+mn-ea"/>
                <a:cs typeface="+mn-cs"/>
              </a:rPr>
              <a:t>• ספציפיות</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 בר מדידה</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 בר השגה</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 רלוונטיות לייעוד</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 ניתנות למימוש מהר (יחסית)</a:t>
            </a:r>
            <a:endParaRPr lang="en-US" sz="1200" kern="1200" dirty="0">
              <a:solidFill>
                <a:schemeClr val="tx1"/>
              </a:solidFill>
              <a:latin typeface="+mn-lt"/>
              <a:ea typeface="+mn-ea"/>
              <a:cs typeface="+mn-cs"/>
            </a:endParaRPr>
          </a:p>
        </p:txBody>
      </p:sp>
      <p:sp>
        <p:nvSpPr>
          <p:cNvPr id="4" name="מציין מיקום של מספר שקופית 3"/>
          <p:cNvSpPr>
            <a:spLocks noGrp="1"/>
          </p:cNvSpPr>
          <p:nvPr>
            <p:ph type="sldNum" sz="quarter" idx="10"/>
          </p:nvPr>
        </p:nvSpPr>
        <p:spPr/>
        <p:txBody>
          <a:bodyPr/>
          <a:lstStyle/>
          <a:p>
            <a:fld id="{219E2825-8750-49CA-89D3-64832FAAB737}" type="slidenum">
              <a:rPr lang="he-IL" smtClean="0"/>
              <a:pPr/>
              <a:t>5</a:t>
            </a:fld>
            <a:endParaRPr lang="he-I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pPr rtl="1"/>
            <a:r>
              <a:rPr lang="he-IL" sz="1200" b="1" kern="1200" dirty="0">
                <a:solidFill>
                  <a:schemeClr val="tx1"/>
                </a:solidFill>
                <a:latin typeface="+mn-lt"/>
                <a:ea typeface="+mn-ea"/>
                <a:cs typeface="+mn-cs"/>
              </a:rPr>
              <a:t>המשיכי ושאלי</a:t>
            </a:r>
            <a:r>
              <a:rPr lang="he-IL" sz="1200" kern="1200" dirty="0">
                <a:solidFill>
                  <a:schemeClr val="tx1"/>
                </a:solidFill>
                <a:latin typeface="+mn-lt"/>
                <a:ea typeface="+mn-ea"/>
                <a:cs typeface="+mn-cs"/>
              </a:rPr>
              <a:t> האם המושגים מוכרים לתלמידים ומה מבחינתם המושגים מציינים עבורם.</a:t>
            </a:r>
            <a:endParaRPr lang="en-US" sz="1200" kern="1200" dirty="0">
              <a:solidFill>
                <a:schemeClr val="tx1"/>
              </a:solidFill>
              <a:latin typeface="+mn-lt"/>
              <a:ea typeface="+mn-ea"/>
              <a:cs typeface="+mn-cs"/>
            </a:endParaRPr>
          </a:p>
          <a:p>
            <a:pPr rtl="1"/>
            <a:r>
              <a:rPr lang="he-IL" sz="1200" u="sng" kern="1200" dirty="0">
                <a:solidFill>
                  <a:schemeClr val="tx1"/>
                </a:solidFill>
                <a:latin typeface="+mn-lt"/>
                <a:ea typeface="+mn-ea"/>
                <a:cs typeface="+mn-cs"/>
              </a:rPr>
              <a:t>תכנית</a:t>
            </a:r>
            <a:endParaRPr lang="en-US" sz="1200" u="sng" kern="1200" dirty="0">
              <a:solidFill>
                <a:schemeClr val="tx1"/>
              </a:solidFill>
              <a:latin typeface="+mn-lt"/>
              <a:ea typeface="+mn-ea"/>
              <a:cs typeface="+mn-cs"/>
            </a:endParaRPr>
          </a:p>
          <a:p>
            <a:pPr lvl="0" rtl="1"/>
            <a:r>
              <a:rPr lang="he-IL" sz="1200" kern="1200" dirty="0">
                <a:solidFill>
                  <a:schemeClr val="tx1"/>
                </a:solidFill>
                <a:latin typeface="+mn-lt"/>
                <a:ea typeface="+mn-ea"/>
                <a:cs typeface="+mn-cs"/>
              </a:rPr>
              <a:t>דרך פעולה מתוכננת היטב, הצבת יעד. "ראש הממשלה ביקש משר האוצר להכין תכנית לקיצוצים לתקציב הקרוב."</a:t>
            </a:r>
            <a:endParaRPr lang="en-US" sz="1200" kern="1200" dirty="0">
              <a:solidFill>
                <a:schemeClr val="tx1"/>
              </a:solidFill>
              <a:latin typeface="+mn-lt"/>
              <a:ea typeface="+mn-ea"/>
              <a:cs typeface="+mn-cs"/>
            </a:endParaRPr>
          </a:p>
          <a:p>
            <a:pPr lvl="0" rtl="1"/>
            <a:r>
              <a:rPr lang="he-IL" sz="1200" kern="1200" dirty="0">
                <a:solidFill>
                  <a:schemeClr val="tx1"/>
                </a:solidFill>
                <a:latin typeface="+mn-lt"/>
                <a:ea typeface="+mn-ea"/>
                <a:cs typeface="+mn-cs"/>
              </a:rPr>
              <a:t>רשימה מסודרת של עניינים לביצוע. "התכנית האמנותית כוללת מופע בידור וסרט."</a:t>
            </a:r>
            <a:endParaRPr lang="en-US" sz="1200" kern="1200" dirty="0">
              <a:solidFill>
                <a:schemeClr val="tx1"/>
              </a:solidFill>
              <a:latin typeface="+mn-lt"/>
              <a:ea typeface="+mn-ea"/>
              <a:cs typeface="+mn-cs"/>
            </a:endParaRPr>
          </a:p>
          <a:p>
            <a:pPr lvl="0" rtl="1"/>
            <a:r>
              <a:rPr lang="he-IL" sz="1200" kern="1200" dirty="0">
                <a:solidFill>
                  <a:schemeClr val="tx1"/>
                </a:solidFill>
                <a:latin typeface="+mn-lt"/>
                <a:ea typeface="+mn-ea"/>
                <a:cs typeface="+mn-cs"/>
              </a:rPr>
              <a:t>שרטוט, תרשים. "תכנית הבניה עדיין לא מאושרת."</a:t>
            </a:r>
            <a:endParaRPr lang="en-US" sz="1200" kern="1200" dirty="0">
              <a:solidFill>
                <a:schemeClr val="tx1"/>
              </a:solidFill>
              <a:latin typeface="+mn-lt"/>
              <a:ea typeface="+mn-ea"/>
              <a:cs typeface="+mn-cs"/>
            </a:endParaRPr>
          </a:p>
          <a:p>
            <a:pPr lvl="0" rtl="1"/>
            <a:r>
              <a:rPr lang="he-IL" sz="1200" kern="1200" dirty="0">
                <a:solidFill>
                  <a:schemeClr val="tx1"/>
                </a:solidFill>
                <a:latin typeface="+mn-lt"/>
                <a:ea typeface="+mn-ea"/>
                <a:cs typeface="+mn-cs"/>
              </a:rPr>
              <a:t>רצועת שידור בטלוויזיה או ברדיו</a:t>
            </a:r>
            <a:endParaRPr lang="en-US" sz="1200" kern="1200" dirty="0">
              <a:solidFill>
                <a:schemeClr val="tx1"/>
              </a:solidFill>
              <a:latin typeface="+mn-lt"/>
              <a:ea typeface="+mn-ea"/>
              <a:cs typeface="+mn-cs"/>
            </a:endParaRPr>
          </a:p>
          <a:p>
            <a:pPr lvl="0" rtl="1"/>
            <a:r>
              <a:rPr lang="he-IL" sz="1200" kern="1200" dirty="0">
                <a:solidFill>
                  <a:schemeClr val="tx1"/>
                </a:solidFill>
                <a:latin typeface="+mn-lt"/>
                <a:ea typeface="+mn-ea"/>
                <a:cs typeface="+mn-cs"/>
              </a:rPr>
              <a:t>תרשים פקודות בשפת מחשב</a:t>
            </a:r>
            <a:endParaRPr lang="en-US" sz="1200" kern="1200" dirty="0">
              <a:solidFill>
                <a:schemeClr val="tx1"/>
              </a:solidFill>
              <a:latin typeface="+mn-lt"/>
              <a:ea typeface="+mn-ea"/>
              <a:cs typeface="+mn-cs"/>
            </a:endParaRPr>
          </a:p>
          <a:p>
            <a:pPr rtl="1"/>
            <a:r>
              <a:rPr lang="he-IL" sz="1200" u="sng" kern="1200" dirty="0">
                <a:solidFill>
                  <a:schemeClr val="tx1"/>
                </a:solidFill>
                <a:latin typeface="+mn-lt"/>
                <a:ea typeface="+mn-ea"/>
                <a:cs typeface="+mn-cs"/>
              </a:rPr>
              <a:t>תכנית פעולה</a:t>
            </a:r>
            <a:endParaRPr lang="en-US" sz="1200" u="sng" kern="1200" dirty="0">
              <a:solidFill>
                <a:schemeClr val="tx1"/>
              </a:solidFill>
              <a:latin typeface="+mn-lt"/>
              <a:ea typeface="+mn-ea"/>
              <a:cs typeface="+mn-cs"/>
            </a:endParaRPr>
          </a:p>
          <a:p>
            <a:pPr lvl="0" rtl="1"/>
            <a:r>
              <a:rPr lang="he-IL" sz="1200" kern="1200" dirty="0">
                <a:solidFill>
                  <a:schemeClr val="tx1"/>
                </a:solidFill>
                <a:latin typeface="+mn-lt"/>
                <a:ea typeface="+mn-ea"/>
                <a:cs typeface="+mn-cs"/>
              </a:rPr>
              <a:t>הצעדים שיש לבצע על-מנת להגיע אל המטרה (המשרתת את הייעוד)</a:t>
            </a:r>
            <a:endParaRPr lang="en-US" sz="1200" kern="1200" dirty="0">
              <a:solidFill>
                <a:schemeClr val="tx1"/>
              </a:solidFill>
              <a:latin typeface="+mn-lt"/>
              <a:ea typeface="+mn-ea"/>
              <a:cs typeface="+mn-cs"/>
            </a:endParaRPr>
          </a:p>
          <a:p>
            <a:pPr rtl="1"/>
            <a:r>
              <a:rPr lang="he-IL" sz="1200" u="sng" kern="1200" dirty="0">
                <a:solidFill>
                  <a:schemeClr val="tx1"/>
                </a:solidFill>
                <a:latin typeface="+mn-lt"/>
                <a:ea typeface="+mn-ea"/>
                <a:cs typeface="+mn-cs"/>
              </a:rPr>
              <a:t>בעל עניין</a:t>
            </a:r>
            <a:endParaRPr lang="en-US" sz="1200" u="sng" kern="1200" dirty="0">
              <a:solidFill>
                <a:schemeClr val="tx1"/>
              </a:solidFill>
              <a:latin typeface="+mn-lt"/>
              <a:ea typeface="+mn-ea"/>
              <a:cs typeface="+mn-cs"/>
            </a:endParaRPr>
          </a:p>
          <a:p>
            <a:pPr lvl="0" rtl="1"/>
            <a:r>
              <a:rPr lang="he-IL" sz="1200" kern="1200" dirty="0">
                <a:solidFill>
                  <a:schemeClr val="tx1"/>
                </a:solidFill>
                <a:latin typeface="+mn-lt"/>
                <a:ea typeface="+mn-ea"/>
                <a:cs typeface="+mn-cs"/>
              </a:rPr>
              <a:t>מדובר באדם שלו עניין מיוחד בפעילותו של תאגיד מסוים, ארגון ועוד מכוח תפקיד בכיר שהוא ממלא בתאגיד זה או אחר. </a:t>
            </a:r>
            <a:endParaRPr lang="en-US" sz="1200" kern="1200" dirty="0">
              <a:solidFill>
                <a:schemeClr val="tx1"/>
              </a:solidFill>
              <a:latin typeface="+mn-lt"/>
              <a:ea typeface="+mn-ea"/>
              <a:cs typeface="+mn-cs"/>
            </a:endParaRPr>
          </a:p>
          <a:p>
            <a:pPr lvl="0" rtl="1"/>
            <a:r>
              <a:rPr lang="he-IL" sz="1200" kern="1200" dirty="0">
                <a:solidFill>
                  <a:schemeClr val="tx1"/>
                </a:solidFill>
                <a:latin typeface="+mn-lt"/>
                <a:ea typeface="+mn-ea"/>
                <a:cs typeface="+mn-cs"/>
              </a:rPr>
              <a:t>ההגדרה המדויקת אינה אחידה בכל פרויקט</a:t>
            </a:r>
            <a:endParaRPr lang="en-US" sz="1200" kern="1200" dirty="0">
              <a:solidFill>
                <a:schemeClr val="tx1"/>
              </a:solidFill>
              <a:latin typeface="+mn-lt"/>
              <a:ea typeface="+mn-ea"/>
              <a:cs typeface="+mn-cs"/>
            </a:endParaRPr>
          </a:p>
        </p:txBody>
      </p:sp>
      <p:sp>
        <p:nvSpPr>
          <p:cNvPr id="4" name="מציין מיקום של מספר שקופית 3"/>
          <p:cNvSpPr>
            <a:spLocks noGrp="1"/>
          </p:cNvSpPr>
          <p:nvPr>
            <p:ph type="sldNum" sz="quarter" idx="10"/>
          </p:nvPr>
        </p:nvSpPr>
        <p:spPr/>
        <p:txBody>
          <a:bodyPr/>
          <a:lstStyle/>
          <a:p>
            <a:fld id="{219E2825-8750-49CA-89D3-64832FAAB737}" type="slidenum">
              <a:rPr lang="he-IL" smtClean="0"/>
              <a:pPr/>
              <a:t>6</a:t>
            </a:fld>
            <a:endParaRPr lang="he-I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pPr rtl="1"/>
            <a:r>
              <a:rPr lang="en-US" sz="1200" kern="1200" dirty="0">
                <a:solidFill>
                  <a:schemeClr val="tx1"/>
                </a:solidFill>
                <a:latin typeface="+mn-lt"/>
                <a:ea typeface="+mn-ea"/>
                <a:cs typeface="+mn-cs"/>
              </a:rPr>
              <a:t> </a:t>
            </a:r>
            <a:r>
              <a:rPr lang="he-IL" sz="1200" b="1" kern="1200" dirty="0">
                <a:solidFill>
                  <a:schemeClr val="tx1"/>
                </a:solidFill>
                <a:latin typeface="+mn-lt"/>
                <a:ea typeface="+mn-ea"/>
                <a:cs typeface="+mn-cs"/>
              </a:rPr>
              <a:t>וחזרה לתרגיל המרשמלו</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תהיו מאוהבים בייעוד ובמטרה</a:t>
            </a:r>
            <a:r>
              <a:rPr lang="en-US" sz="1200" kern="1200" dirty="0">
                <a:solidFill>
                  <a:schemeClr val="tx1"/>
                </a:solidFill>
                <a:latin typeface="+mn-lt"/>
                <a:ea typeface="+mn-ea"/>
                <a:cs typeface="+mn-cs"/>
              </a:rPr>
              <a:t>, </a:t>
            </a:r>
            <a:r>
              <a:rPr lang="he-IL" sz="1200" kern="1200" dirty="0">
                <a:solidFill>
                  <a:schemeClr val="tx1"/>
                </a:solidFill>
                <a:latin typeface="+mn-lt"/>
                <a:ea typeface="+mn-ea"/>
                <a:cs typeface="+mn-cs"/>
              </a:rPr>
              <a:t>לא בתוכנית</a:t>
            </a:r>
            <a:endParaRPr lang="en-US" sz="1200" kern="1200" dirty="0">
              <a:solidFill>
                <a:schemeClr val="tx1"/>
              </a:solidFill>
              <a:latin typeface="+mn-lt"/>
              <a:ea typeface="+mn-ea"/>
              <a:cs typeface="+mn-cs"/>
            </a:endParaRPr>
          </a:p>
          <a:p>
            <a:pPr rtl="1"/>
            <a:r>
              <a:rPr lang="he-IL" sz="1200" kern="1200" dirty="0">
                <a:solidFill>
                  <a:schemeClr val="tx1"/>
                </a:solidFill>
                <a:latin typeface="+mn-lt"/>
                <a:ea typeface="+mn-ea"/>
                <a:cs typeface="+mn-cs"/>
              </a:rPr>
              <a:t>תכוונו גבוה כך תגדילו את הסיכוי להפתיע את עצמכם</a:t>
            </a:r>
            <a:endParaRPr lang="en-US" sz="1200" kern="1200" dirty="0">
              <a:solidFill>
                <a:schemeClr val="tx1"/>
              </a:solidFill>
              <a:latin typeface="+mn-lt"/>
              <a:ea typeface="+mn-ea"/>
              <a:cs typeface="+mn-cs"/>
            </a:endParaRPr>
          </a:p>
          <a:p>
            <a:r>
              <a:rPr lang="he-IL" sz="1200" kern="1200" dirty="0">
                <a:solidFill>
                  <a:schemeClr val="tx1"/>
                </a:solidFill>
                <a:latin typeface="+mn-lt"/>
                <a:ea typeface="+mn-ea"/>
                <a:cs typeface="+mn-cs"/>
              </a:rPr>
              <a:t>תתאמנו בלתכנן לעתים קרובות</a:t>
            </a:r>
            <a:endParaRPr lang="he-IL" dirty="0"/>
          </a:p>
        </p:txBody>
      </p:sp>
      <p:sp>
        <p:nvSpPr>
          <p:cNvPr id="4" name="מציין מיקום של מספר שקופית 3"/>
          <p:cNvSpPr>
            <a:spLocks noGrp="1"/>
          </p:cNvSpPr>
          <p:nvPr>
            <p:ph type="sldNum" sz="quarter" idx="10"/>
          </p:nvPr>
        </p:nvSpPr>
        <p:spPr/>
        <p:txBody>
          <a:bodyPr/>
          <a:lstStyle/>
          <a:p>
            <a:fld id="{219E2825-8750-49CA-89D3-64832FAAB737}" type="slidenum">
              <a:rPr lang="he-IL" smtClean="0"/>
              <a:pPr/>
              <a:t>7</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a:prstGeom prst="rect">
            <a:avLst/>
          </a:prstGeo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a:xfrm>
            <a:off x="6553200" y="6356350"/>
            <a:ext cx="2133600" cy="365125"/>
          </a:xfrm>
          <a:prstGeom prst="rect">
            <a:avLst/>
          </a:prstGeom>
        </p:spPr>
        <p:txBody>
          <a:bodyPr/>
          <a:lstStyle>
            <a:lvl1pPr>
              <a:defRPr/>
            </a:lvl1pPr>
          </a:lstStyle>
          <a:p>
            <a:pPr>
              <a:defRPr/>
            </a:pPr>
            <a:fld id="{E206051C-80F5-4501-B5DB-16110B9CFAED}" type="datetimeFigureOut">
              <a:rPr lang="he-IL">
                <a:solidFill>
                  <a:prstClr val="black">
                    <a:tint val="75000"/>
                  </a:prstClr>
                </a:solidFill>
              </a:rPr>
              <a:pPr>
                <a:defRPr/>
              </a:pPr>
              <a:t>כ"א/תמוז/תש"ף</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a:xfrm>
            <a:off x="457200" y="6356350"/>
            <a:ext cx="2133600" cy="365125"/>
          </a:xfrm>
          <a:prstGeom prst="rect">
            <a:avLst/>
          </a:prstGeom>
        </p:spPr>
        <p:txBody>
          <a:bodyPr/>
          <a:lstStyle>
            <a:lvl1pPr>
              <a:defRPr/>
            </a:lvl1pPr>
          </a:lstStyle>
          <a:p>
            <a:pPr>
              <a:defRPr/>
            </a:pPr>
            <a:fld id="{62752074-DB36-4FE1-A2C2-E2DCE614594F}" type="slidenum">
              <a:rPr lang="he-IL">
                <a:solidFill>
                  <a:prstClr val="black">
                    <a:tint val="75000"/>
                  </a:prstClr>
                </a:solidFill>
              </a:rPr>
              <a:pPr>
                <a:defRPr/>
              </a:pPr>
              <a:t>‹#›</a:t>
            </a:fld>
            <a:endParaRPr lang="he-IL">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a:xfrm>
            <a:off x="0" y="274638"/>
            <a:ext cx="9144000" cy="777875"/>
          </a:xfrm>
          <a:prstGeom prst="rect">
            <a:avLst/>
          </a:prstGeom>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1600200"/>
            <a:ext cx="8229600" cy="4525963"/>
          </a:xfrm>
          <a:prstGeom prst="rect">
            <a:avLst/>
          </a:prstGeo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a:xfrm>
            <a:off x="6553200" y="6356350"/>
            <a:ext cx="2133600" cy="365125"/>
          </a:xfrm>
          <a:prstGeom prst="rect">
            <a:avLst/>
          </a:prstGeom>
        </p:spPr>
        <p:txBody>
          <a:bodyPr/>
          <a:lstStyle>
            <a:lvl1pPr>
              <a:defRPr/>
            </a:lvl1pPr>
          </a:lstStyle>
          <a:p>
            <a:pPr>
              <a:defRPr/>
            </a:pPr>
            <a:fld id="{E1AFB04C-4F9F-4F28-94A1-A9D7DE143442}" type="datetimeFigureOut">
              <a:rPr lang="he-IL">
                <a:solidFill>
                  <a:prstClr val="black">
                    <a:tint val="75000"/>
                  </a:prstClr>
                </a:solidFill>
              </a:rPr>
              <a:pPr>
                <a:defRPr/>
              </a:pPr>
              <a:t>כ"א/תמוז/תש"ף</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a:xfrm>
            <a:off x="457200" y="6356350"/>
            <a:ext cx="2133600" cy="365125"/>
          </a:xfrm>
          <a:prstGeom prst="rect">
            <a:avLst/>
          </a:prstGeom>
        </p:spPr>
        <p:txBody>
          <a:bodyPr/>
          <a:lstStyle>
            <a:lvl1pPr>
              <a:defRPr/>
            </a:lvl1pPr>
          </a:lstStyle>
          <a:p>
            <a:pPr>
              <a:defRPr/>
            </a:pPr>
            <a:fld id="{3CC5141A-4CB6-43E2-BE60-ECE83ED700A2}" type="slidenum">
              <a:rPr lang="he-IL">
                <a:solidFill>
                  <a:prstClr val="black">
                    <a:tint val="75000"/>
                  </a:prstClr>
                </a:solidFill>
              </a:rPr>
              <a:pPr>
                <a:defRPr/>
              </a:pPr>
              <a:t>‹#›</a:t>
            </a:fld>
            <a:endParaRPr lang="he-IL">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a:prstGeom prst="rect">
            <a:avLst/>
          </a:prstGeo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a:prstGeom prst="rect">
            <a:avLst/>
          </a:prstGeo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a:xfrm>
            <a:off x="6553200" y="6356350"/>
            <a:ext cx="2133600" cy="365125"/>
          </a:xfrm>
          <a:prstGeom prst="rect">
            <a:avLst/>
          </a:prstGeom>
        </p:spPr>
        <p:txBody>
          <a:bodyPr/>
          <a:lstStyle>
            <a:lvl1pPr>
              <a:defRPr/>
            </a:lvl1pPr>
          </a:lstStyle>
          <a:p>
            <a:pPr>
              <a:defRPr/>
            </a:pPr>
            <a:fld id="{8DBBD793-18A5-4D11-ACC4-6D5017C2EE08}" type="datetimeFigureOut">
              <a:rPr lang="he-IL">
                <a:solidFill>
                  <a:prstClr val="black">
                    <a:tint val="75000"/>
                  </a:prstClr>
                </a:solidFill>
              </a:rPr>
              <a:pPr>
                <a:defRPr/>
              </a:pPr>
              <a:t>כ"א/תמוז/תש"ף</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a:xfrm>
            <a:off x="457200" y="6356350"/>
            <a:ext cx="2133600" cy="365125"/>
          </a:xfrm>
          <a:prstGeom prst="rect">
            <a:avLst/>
          </a:prstGeom>
        </p:spPr>
        <p:txBody>
          <a:bodyPr/>
          <a:lstStyle>
            <a:lvl1pPr>
              <a:defRPr/>
            </a:lvl1pPr>
          </a:lstStyle>
          <a:p>
            <a:pPr>
              <a:defRPr/>
            </a:pPr>
            <a:fld id="{DCD29212-62F9-4433-931D-15426D6ECECD}" type="slidenum">
              <a:rPr lang="he-IL">
                <a:solidFill>
                  <a:prstClr val="black">
                    <a:tint val="75000"/>
                  </a:prstClr>
                </a:solidFill>
              </a:rPr>
              <a:pPr>
                <a:defRPr/>
              </a:pPr>
              <a:t>‹#›</a:t>
            </a:fld>
            <a:endParaRPr lang="he-IL">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
        <p:nvSpPr>
          <p:cNvPr id="2" name="כותרת 1"/>
          <p:cNvSpPr>
            <a:spLocks noGrp="1"/>
          </p:cNvSpPr>
          <p:nvPr>
            <p:ph type="title"/>
          </p:nvPr>
        </p:nvSpPr>
        <p:spPr>
          <a:xfrm>
            <a:off x="0" y="274638"/>
            <a:ext cx="9144000" cy="777875"/>
          </a:xfrm>
          <a:prstGeom prst="rect">
            <a:avLst/>
          </a:prstGeom>
        </p:spPr>
        <p:txBody>
          <a:bodyPr/>
          <a:lstStyle/>
          <a:p>
            <a:r>
              <a:rPr lang="he-IL"/>
              <a:t>לחץ כדי לערוך סגנון כותרת של תבנית בסיס</a:t>
            </a:r>
          </a:p>
        </p:txBody>
      </p:sp>
      <p:sp>
        <p:nvSpPr>
          <p:cNvPr id="3" name="מציין מיקום של תאריך 3"/>
          <p:cNvSpPr>
            <a:spLocks noGrp="1"/>
          </p:cNvSpPr>
          <p:nvPr>
            <p:ph type="dt" sz="half" idx="10"/>
          </p:nvPr>
        </p:nvSpPr>
        <p:spPr>
          <a:xfrm>
            <a:off x="6553200" y="6356350"/>
            <a:ext cx="2133600" cy="365125"/>
          </a:xfrm>
          <a:prstGeom prst="rect">
            <a:avLst/>
          </a:prstGeom>
        </p:spPr>
        <p:txBody>
          <a:bodyPr/>
          <a:lstStyle>
            <a:lvl1pPr>
              <a:defRPr/>
            </a:lvl1pPr>
          </a:lstStyle>
          <a:p>
            <a:pPr>
              <a:defRPr/>
            </a:pPr>
            <a:fld id="{AEB1C9C6-AF78-40E6-876F-7EA80D3D1E33}" type="datetimeFigureOut">
              <a:rPr lang="he-IL">
                <a:solidFill>
                  <a:prstClr val="black">
                    <a:tint val="75000"/>
                  </a:prstClr>
                </a:solidFill>
              </a:rPr>
              <a:pPr>
                <a:defRPr/>
              </a:pPr>
              <a:t>כ"א/תמוז/תש"ף</a:t>
            </a:fld>
            <a:endParaRPr lang="he-IL">
              <a:solidFill>
                <a:prstClr val="black">
                  <a:tint val="75000"/>
                </a:prstClr>
              </a:solidFill>
            </a:endParaRPr>
          </a:p>
        </p:txBody>
      </p:sp>
      <p:sp>
        <p:nvSpPr>
          <p:cNvPr id="4" name="מציין מיקום של כותרת תחתונה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he-IL">
              <a:solidFill>
                <a:prstClr val="black">
                  <a:tint val="75000"/>
                </a:prstClr>
              </a:solidFill>
            </a:endParaRPr>
          </a:p>
        </p:txBody>
      </p:sp>
      <p:sp>
        <p:nvSpPr>
          <p:cNvPr id="5" name="מציין מיקום של מספר שקופית 5"/>
          <p:cNvSpPr>
            <a:spLocks noGrp="1"/>
          </p:cNvSpPr>
          <p:nvPr>
            <p:ph type="sldNum" sz="quarter" idx="12"/>
          </p:nvPr>
        </p:nvSpPr>
        <p:spPr>
          <a:xfrm>
            <a:off x="457200" y="6356350"/>
            <a:ext cx="2133600" cy="365125"/>
          </a:xfrm>
          <a:prstGeom prst="rect">
            <a:avLst/>
          </a:prstGeom>
        </p:spPr>
        <p:txBody>
          <a:bodyPr/>
          <a:lstStyle>
            <a:lvl1pPr>
              <a:defRPr/>
            </a:lvl1pPr>
          </a:lstStyle>
          <a:p>
            <a:pPr>
              <a:defRPr/>
            </a:pPr>
            <a:fld id="{9BAB028F-41E8-441F-A0A1-983C28094D22}" type="slidenum">
              <a:rPr lang="he-IL">
                <a:solidFill>
                  <a:prstClr val="black">
                    <a:tint val="75000"/>
                  </a:prstClr>
                </a:solidFill>
              </a:rPr>
              <a:pPr>
                <a:defRPr/>
              </a:pPr>
              <a:t>‹#›</a:t>
            </a:fld>
            <a:endParaRPr lang="he-IL">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כותרת ותוכן">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600200"/>
            <a:ext cx="8229600" cy="4525963"/>
          </a:xfrm>
          <a:prstGeom prst="rect">
            <a:avLst/>
          </a:prstGeo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כותרת 6"/>
          <p:cNvSpPr>
            <a:spLocks noGrp="1"/>
          </p:cNvSpPr>
          <p:nvPr>
            <p:ph type="title"/>
          </p:nvPr>
        </p:nvSpPr>
        <p:spPr>
          <a:xfrm>
            <a:off x="0" y="274638"/>
            <a:ext cx="9144000" cy="777875"/>
          </a:xfrm>
          <a:prstGeom prst="rect">
            <a:avLst/>
          </a:prstGeom>
        </p:spPr>
        <p:txBody>
          <a:bodyPr/>
          <a:lstStyle/>
          <a:p>
            <a:r>
              <a:rPr lang="he-IL"/>
              <a:t>לחץ כדי לערוך סגנון כותרת של תבנית בסיס</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a:prstGeom prst="rect">
            <a:avLst/>
          </a:prstGeo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a:xfrm>
            <a:off x="6553200" y="6356350"/>
            <a:ext cx="2133600" cy="365125"/>
          </a:xfrm>
          <a:prstGeom prst="rect">
            <a:avLst/>
          </a:prstGeom>
        </p:spPr>
        <p:txBody>
          <a:bodyPr/>
          <a:lstStyle>
            <a:lvl1pPr>
              <a:defRPr/>
            </a:lvl1pPr>
          </a:lstStyle>
          <a:p>
            <a:pPr>
              <a:defRPr/>
            </a:pPr>
            <a:fld id="{03292128-63AA-46D4-8B29-4386E80B3E66}" type="datetimeFigureOut">
              <a:rPr lang="he-IL">
                <a:solidFill>
                  <a:prstClr val="black">
                    <a:tint val="75000"/>
                  </a:prstClr>
                </a:solidFill>
              </a:rPr>
              <a:pPr>
                <a:defRPr/>
              </a:pPr>
              <a:t>כ"א/תמוז/תש"ף</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a:xfrm>
            <a:off x="457200" y="6356350"/>
            <a:ext cx="2133600" cy="365125"/>
          </a:xfrm>
          <a:prstGeom prst="rect">
            <a:avLst/>
          </a:prstGeom>
        </p:spPr>
        <p:txBody>
          <a:bodyPr/>
          <a:lstStyle>
            <a:lvl1pPr>
              <a:defRPr/>
            </a:lvl1pPr>
          </a:lstStyle>
          <a:p>
            <a:pPr>
              <a:defRPr/>
            </a:pPr>
            <a:fld id="{7B8043A3-8CCD-4BF3-8C7B-DF395CC07037}" type="slidenum">
              <a:rPr lang="he-IL">
                <a:solidFill>
                  <a:prstClr val="black">
                    <a:tint val="75000"/>
                  </a:prstClr>
                </a:solidFill>
              </a:rPr>
              <a:pPr>
                <a:defRPr/>
              </a:pPr>
              <a:t>‹#›</a:t>
            </a:fld>
            <a:endParaRPr lang="he-IL">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0" y="274638"/>
            <a:ext cx="9144000" cy="777875"/>
          </a:xfrm>
          <a:prstGeom prst="rect">
            <a:avLst/>
          </a:prstGeom>
        </p:spPr>
        <p:txBody>
          <a:bodyPr/>
          <a:lstStyle/>
          <a:p>
            <a:r>
              <a:rPr lang="he-IL" dirty="0"/>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3"/>
          <p:cNvSpPr>
            <a:spLocks noGrp="1"/>
          </p:cNvSpPr>
          <p:nvPr>
            <p:ph type="dt" sz="half" idx="10"/>
          </p:nvPr>
        </p:nvSpPr>
        <p:spPr>
          <a:xfrm>
            <a:off x="6553200" y="6356350"/>
            <a:ext cx="2133600" cy="365125"/>
          </a:xfrm>
          <a:prstGeom prst="rect">
            <a:avLst/>
          </a:prstGeom>
        </p:spPr>
        <p:txBody>
          <a:bodyPr/>
          <a:lstStyle>
            <a:lvl1pPr>
              <a:defRPr/>
            </a:lvl1pPr>
          </a:lstStyle>
          <a:p>
            <a:pPr>
              <a:defRPr/>
            </a:pPr>
            <a:fld id="{1A15B7D3-9947-4FD7-B9B5-A4FB3C3D9EE6}" type="datetimeFigureOut">
              <a:rPr lang="he-IL">
                <a:solidFill>
                  <a:prstClr val="black">
                    <a:tint val="75000"/>
                  </a:prstClr>
                </a:solidFill>
              </a:rPr>
              <a:pPr>
                <a:defRPr/>
              </a:pPr>
              <a:t>כ"א/תמוז/תש"ף</a:t>
            </a:fld>
            <a:endParaRPr lang="he-IL">
              <a:solidFill>
                <a:prstClr val="black">
                  <a:tint val="75000"/>
                </a:prstClr>
              </a:solidFill>
            </a:endParaRPr>
          </a:p>
        </p:txBody>
      </p:sp>
      <p:sp>
        <p:nvSpPr>
          <p:cNvPr id="6" name="מציין מיקום של כותרת תחתונה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he-IL">
              <a:solidFill>
                <a:prstClr val="black">
                  <a:tint val="75000"/>
                </a:prstClr>
              </a:solidFill>
            </a:endParaRPr>
          </a:p>
        </p:txBody>
      </p:sp>
      <p:sp>
        <p:nvSpPr>
          <p:cNvPr id="7" name="מציין מיקום של מספר שקופית 5"/>
          <p:cNvSpPr>
            <a:spLocks noGrp="1"/>
          </p:cNvSpPr>
          <p:nvPr>
            <p:ph type="sldNum" sz="quarter" idx="12"/>
          </p:nvPr>
        </p:nvSpPr>
        <p:spPr>
          <a:xfrm>
            <a:off x="457200" y="6356350"/>
            <a:ext cx="2133600" cy="365125"/>
          </a:xfrm>
          <a:prstGeom prst="rect">
            <a:avLst/>
          </a:prstGeom>
        </p:spPr>
        <p:txBody>
          <a:bodyPr/>
          <a:lstStyle>
            <a:lvl1pPr>
              <a:defRPr/>
            </a:lvl1pPr>
          </a:lstStyle>
          <a:p>
            <a:pPr>
              <a:defRPr/>
            </a:pPr>
            <a:fld id="{5E0D99C0-9B1F-49B1-B73A-C8864772AE5A}" type="slidenum">
              <a:rPr lang="he-IL">
                <a:solidFill>
                  <a:prstClr val="black">
                    <a:tint val="75000"/>
                  </a:prstClr>
                </a:solidFill>
              </a:rPr>
              <a:pPr>
                <a:defRPr/>
              </a:pPr>
              <a:t>‹#›</a:t>
            </a:fld>
            <a:endParaRPr lang="he-IL">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0" y="274638"/>
            <a:ext cx="9144000" cy="777875"/>
          </a:xfrm>
          <a:prstGeom prst="rect">
            <a:avLst/>
          </a:prstGeom>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3"/>
          <p:cNvSpPr>
            <a:spLocks noGrp="1"/>
          </p:cNvSpPr>
          <p:nvPr>
            <p:ph type="dt" sz="half" idx="10"/>
          </p:nvPr>
        </p:nvSpPr>
        <p:spPr>
          <a:xfrm>
            <a:off x="6553200" y="6356350"/>
            <a:ext cx="2133600" cy="365125"/>
          </a:xfrm>
          <a:prstGeom prst="rect">
            <a:avLst/>
          </a:prstGeom>
        </p:spPr>
        <p:txBody>
          <a:bodyPr/>
          <a:lstStyle>
            <a:lvl1pPr>
              <a:defRPr/>
            </a:lvl1pPr>
          </a:lstStyle>
          <a:p>
            <a:pPr>
              <a:defRPr/>
            </a:pPr>
            <a:fld id="{44ACC442-5173-40B8-9A05-8DDA6C986C8C}" type="datetimeFigureOut">
              <a:rPr lang="he-IL">
                <a:solidFill>
                  <a:prstClr val="black">
                    <a:tint val="75000"/>
                  </a:prstClr>
                </a:solidFill>
              </a:rPr>
              <a:pPr>
                <a:defRPr/>
              </a:pPr>
              <a:t>כ"א/תמוז/תש"ף</a:t>
            </a:fld>
            <a:endParaRPr lang="he-IL">
              <a:solidFill>
                <a:prstClr val="black">
                  <a:tint val="75000"/>
                </a:prstClr>
              </a:solidFill>
            </a:endParaRPr>
          </a:p>
        </p:txBody>
      </p:sp>
      <p:sp>
        <p:nvSpPr>
          <p:cNvPr id="8" name="מציין מיקום של כותרת תחתונה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he-IL">
              <a:solidFill>
                <a:prstClr val="black">
                  <a:tint val="75000"/>
                </a:prstClr>
              </a:solidFill>
            </a:endParaRPr>
          </a:p>
        </p:txBody>
      </p:sp>
      <p:sp>
        <p:nvSpPr>
          <p:cNvPr id="9" name="מציין מיקום של מספר שקופית 5"/>
          <p:cNvSpPr>
            <a:spLocks noGrp="1"/>
          </p:cNvSpPr>
          <p:nvPr>
            <p:ph type="sldNum" sz="quarter" idx="12"/>
          </p:nvPr>
        </p:nvSpPr>
        <p:spPr>
          <a:xfrm>
            <a:off x="457200" y="6356350"/>
            <a:ext cx="2133600" cy="365125"/>
          </a:xfrm>
          <a:prstGeom prst="rect">
            <a:avLst/>
          </a:prstGeom>
        </p:spPr>
        <p:txBody>
          <a:bodyPr/>
          <a:lstStyle>
            <a:lvl1pPr>
              <a:defRPr/>
            </a:lvl1pPr>
          </a:lstStyle>
          <a:p>
            <a:pPr>
              <a:defRPr/>
            </a:pPr>
            <a:fld id="{9E9FA1F8-20AF-44DC-AD0B-0F4C36CDADD8}" type="slidenum">
              <a:rPr lang="he-IL">
                <a:solidFill>
                  <a:prstClr val="black">
                    <a:tint val="75000"/>
                  </a:prstClr>
                </a:solidFill>
              </a:rPr>
              <a:pPr>
                <a:defRPr/>
              </a:pPr>
              <a:t>‹#›</a:t>
            </a:fld>
            <a:endParaRPr lang="he-IL">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0" y="274638"/>
            <a:ext cx="9144000" cy="777875"/>
          </a:xfrm>
          <a:prstGeom prst="rect">
            <a:avLst/>
          </a:prstGeom>
        </p:spPr>
        <p:txBody>
          <a:bodyPr/>
          <a:lstStyle/>
          <a:p>
            <a:r>
              <a:rPr lang="he-IL"/>
              <a:t>לחץ כדי לערוך סגנון כותרת של תבנית בסיס</a:t>
            </a:r>
          </a:p>
        </p:txBody>
      </p:sp>
      <p:sp>
        <p:nvSpPr>
          <p:cNvPr id="3" name="מציין מיקום של תאריך 3"/>
          <p:cNvSpPr>
            <a:spLocks noGrp="1"/>
          </p:cNvSpPr>
          <p:nvPr>
            <p:ph type="dt" sz="half" idx="10"/>
          </p:nvPr>
        </p:nvSpPr>
        <p:spPr>
          <a:xfrm>
            <a:off x="6553200" y="6356350"/>
            <a:ext cx="2133600" cy="365125"/>
          </a:xfrm>
          <a:prstGeom prst="rect">
            <a:avLst/>
          </a:prstGeom>
        </p:spPr>
        <p:txBody>
          <a:bodyPr/>
          <a:lstStyle>
            <a:lvl1pPr>
              <a:defRPr/>
            </a:lvl1pPr>
          </a:lstStyle>
          <a:p>
            <a:pPr>
              <a:defRPr/>
            </a:pPr>
            <a:fld id="{A30296BD-F5E9-4A10-B1D1-A9B4A6DB922D}" type="datetimeFigureOut">
              <a:rPr lang="he-IL">
                <a:solidFill>
                  <a:prstClr val="black">
                    <a:tint val="75000"/>
                  </a:prstClr>
                </a:solidFill>
              </a:rPr>
              <a:pPr>
                <a:defRPr/>
              </a:pPr>
              <a:t>כ"א/תמוז/תש"ף</a:t>
            </a:fld>
            <a:endParaRPr lang="he-IL">
              <a:solidFill>
                <a:prstClr val="black">
                  <a:tint val="75000"/>
                </a:prstClr>
              </a:solidFill>
            </a:endParaRPr>
          </a:p>
        </p:txBody>
      </p:sp>
      <p:sp>
        <p:nvSpPr>
          <p:cNvPr id="4" name="מציין מיקום של כותרת תחתונה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he-IL">
              <a:solidFill>
                <a:prstClr val="black">
                  <a:tint val="75000"/>
                </a:prstClr>
              </a:solidFill>
            </a:endParaRPr>
          </a:p>
        </p:txBody>
      </p:sp>
      <p:sp>
        <p:nvSpPr>
          <p:cNvPr id="5" name="מציין מיקום של מספר שקופית 5"/>
          <p:cNvSpPr>
            <a:spLocks noGrp="1"/>
          </p:cNvSpPr>
          <p:nvPr>
            <p:ph type="sldNum" sz="quarter" idx="12"/>
          </p:nvPr>
        </p:nvSpPr>
        <p:spPr>
          <a:xfrm>
            <a:off x="457200" y="6356350"/>
            <a:ext cx="2133600" cy="365125"/>
          </a:xfrm>
          <a:prstGeom prst="rect">
            <a:avLst/>
          </a:prstGeom>
        </p:spPr>
        <p:txBody>
          <a:bodyPr/>
          <a:lstStyle>
            <a:lvl1pPr>
              <a:defRPr/>
            </a:lvl1pPr>
          </a:lstStyle>
          <a:p>
            <a:pPr>
              <a:defRPr/>
            </a:pPr>
            <a:fld id="{74C1048F-E5FD-4843-8F3E-01F6E9832680}" type="slidenum">
              <a:rPr lang="he-IL">
                <a:solidFill>
                  <a:prstClr val="black">
                    <a:tint val="75000"/>
                  </a:prstClr>
                </a:solidFill>
              </a:rPr>
              <a:pPr>
                <a:defRPr/>
              </a:pPr>
              <a:t>‹#›</a:t>
            </a:fld>
            <a:endParaRPr lang="he-IL">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3"/>
          <p:cNvSpPr>
            <a:spLocks noGrp="1"/>
          </p:cNvSpPr>
          <p:nvPr>
            <p:ph type="dt" sz="half" idx="10"/>
          </p:nvPr>
        </p:nvSpPr>
        <p:spPr>
          <a:xfrm>
            <a:off x="6553200" y="6356350"/>
            <a:ext cx="2133600" cy="365125"/>
          </a:xfrm>
          <a:prstGeom prst="rect">
            <a:avLst/>
          </a:prstGeom>
        </p:spPr>
        <p:txBody>
          <a:bodyPr/>
          <a:lstStyle>
            <a:lvl1pPr>
              <a:defRPr/>
            </a:lvl1pPr>
          </a:lstStyle>
          <a:p>
            <a:pPr>
              <a:defRPr/>
            </a:pPr>
            <a:fld id="{70F1CB9C-0313-49F0-A68D-0FF64FC448F5}" type="datetimeFigureOut">
              <a:rPr lang="he-IL">
                <a:solidFill>
                  <a:prstClr val="black">
                    <a:tint val="75000"/>
                  </a:prstClr>
                </a:solidFill>
              </a:rPr>
              <a:pPr>
                <a:defRPr/>
              </a:pPr>
              <a:t>כ"א/תמוז/תש"ף</a:t>
            </a:fld>
            <a:endParaRPr lang="he-IL">
              <a:solidFill>
                <a:prstClr val="black">
                  <a:tint val="75000"/>
                </a:prstClr>
              </a:solidFill>
            </a:endParaRPr>
          </a:p>
        </p:txBody>
      </p:sp>
      <p:sp>
        <p:nvSpPr>
          <p:cNvPr id="3" name="מציין מיקום של כותרת תחתונה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he-IL">
              <a:solidFill>
                <a:prstClr val="black">
                  <a:tint val="75000"/>
                </a:prstClr>
              </a:solidFill>
            </a:endParaRPr>
          </a:p>
        </p:txBody>
      </p:sp>
      <p:sp>
        <p:nvSpPr>
          <p:cNvPr id="4" name="מציין מיקום של מספר שקופית 5"/>
          <p:cNvSpPr>
            <a:spLocks noGrp="1"/>
          </p:cNvSpPr>
          <p:nvPr>
            <p:ph type="sldNum" sz="quarter" idx="12"/>
          </p:nvPr>
        </p:nvSpPr>
        <p:spPr>
          <a:xfrm>
            <a:off x="457200" y="6356350"/>
            <a:ext cx="2133600" cy="365125"/>
          </a:xfrm>
          <a:prstGeom prst="rect">
            <a:avLst/>
          </a:prstGeom>
        </p:spPr>
        <p:txBody>
          <a:bodyPr/>
          <a:lstStyle>
            <a:lvl1pPr>
              <a:defRPr/>
            </a:lvl1pPr>
          </a:lstStyle>
          <a:p>
            <a:pPr>
              <a:defRPr/>
            </a:pPr>
            <a:fld id="{3EB8315D-25FB-437C-B3CA-BF88392B783D}" type="slidenum">
              <a:rPr lang="he-IL">
                <a:solidFill>
                  <a:prstClr val="black">
                    <a:tint val="75000"/>
                  </a:prstClr>
                </a:solidFill>
              </a:rPr>
              <a:pPr>
                <a:defRPr/>
              </a:pPr>
              <a:t>‹#›</a:t>
            </a:fld>
            <a:endParaRPr lang="he-IL">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a:prstGeom prst="rect">
            <a:avLst/>
          </a:prstGeo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3"/>
          <p:cNvSpPr>
            <a:spLocks noGrp="1"/>
          </p:cNvSpPr>
          <p:nvPr>
            <p:ph type="dt" sz="half" idx="10"/>
          </p:nvPr>
        </p:nvSpPr>
        <p:spPr>
          <a:xfrm>
            <a:off x="6553200" y="6356350"/>
            <a:ext cx="2133600" cy="365125"/>
          </a:xfrm>
          <a:prstGeom prst="rect">
            <a:avLst/>
          </a:prstGeom>
        </p:spPr>
        <p:txBody>
          <a:bodyPr/>
          <a:lstStyle>
            <a:lvl1pPr>
              <a:defRPr/>
            </a:lvl1pPr>
          </a:lstStyle>
          <a:p>
            <a:pPr>
              <a:defRPr/>
            </a:pPr>
            <a:fld id="{D0E450B8-A9F0-42F8-87F1-1DE3FF703EBD}" type="datetimeFigureOut">
              <a:rPr lang="he-IL">
                <a:solidFill>
                  <a:prstClr val="black">
                    <a:tint val="75000"/>
                  </a:prstClr>
                </a:solidFill>
              </a:rPr>
              <a:pPr>
                <a:defRPr/>
              </a:pPr>
              <a:t>כ"א/תמוז/תש"ף</a:t>
            </a:fld>
            <a:endParaRPr lang="he-IL">
              <a:solidFill>
                <a:prstClr val="black">
                  <a:tint val="75000"/>
                </a:prstClr>
              </a:solidFill>
            </a:endParaRPr>
          </a:p>
        </p:txBody>
      </p:sp>
      <p:sp>
        <p:nvSpPr>
          <p:cNvPr id="6" name="מציין מיקום של כותרת תחתונה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he-IL">
              <a:solidFill>
                <a:prstClr val="black">
                  <a:tint val="75000"/>
                </a:prstClr>
              </a:solidFill>
            </a:endParaRPr>
          </a:p>
        </p:txBody>
      </p:sp>
      <p:sp>
        <p:nvSpPr>
          <p:cNvPr id="7" name="מציין מיקום של מספר שקופית 5"/>
          <p:cNvSpPr>
            <a:spLocks noGrp="1"/>
          </p:cNvSpPr>
          <p:nvPr>
            <p:ph type="sldNum" sz="quarter" idx="12"/>
          </p:nvPr>
        </p:nvSpPr>
        <p:spPr>
          <a:xfrm>
            <a:off x="457200" y="6356350"/>
            <a:ext cx="2133600" cy="365125"/>
          </a:xfrm>
          <a:prstGeom prst="rect">
            <a:avLst/>
          </a:prstGeom>
        </p:spPr>
        <p:txBody>
          <a:bodyPr/>
          <a:lstStyle>
            <a:lvl1pPr>
              <a:defRPr/>
            </a:lvl1pPr>
          </a:lstStyle>
          <a:p>
            <a:pPr>
              <a:defRPr/>
            </a:pPr>
            <a:fld id="{D754532D-940F-4F4D-A213-11CD84E1AE86}" type="slidenum">
              <a:rPr lang="he-IL">
                <a:solidFill>
                  <a:prstClr val="black">
                    <a:tint val="75000"/>
                  </a:prstClr>
                </a:solidFill>
              </a:rPr>
              <a:pPr>
                <a:defRPr/>
              </a:pPr>
              <a:t>‹#›</a:t>
            </a:fld>
            <a:endParaRPr lang="he-IL">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a:prstGeom prst="rect">
            <a:avLst/>
          </a:prstGeo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a:prstGeom prst="rect">
            <a:avLst/>
          </a:prstGeo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מציין מיקום טקסט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3"/>
          <p:cNvSpPr>
            <a:spLocks noGrp="1"/>
          </p:cNvSpPr>
          <p:nvPr>
            <p:ph type="dt" sz="half" idx="10"/>
          </p:nvPr>
        </p:nvSpPr>
        <p:spPr>
          <a:xfrm>
            <a:off x="6553200" y="6356350"/>
            <a:ext cx="2133600" cy="365125"/>
          </a:xfrm>
          <a:prstGeom prst="rect">
            <a:avLst/>
          </a:prstGeom>
        </p:spPr>
        <p:txBody>
          <a:bodyPr/>
          <a:lstStyle>
            <a:lvl1pPr>
              <a:defRPr/>
            </a:lvl1pPr>
          </a:lstStyle>
          <a:p>
            <a:pPr>
              <a:defRPr/>
            </a:pPr>
            <a:fld id="{96D7A59E-1B0D-4C00-9AD8-3DF7F1B05553}" type="datetimeFigureOut">
              <a:rPr lang="he-IL">
                <a:solidFill>
                  <a:prstClr val="black">
                    <a:tint val="75000"/>
                  </a:prstClr>
                </a:solidFill>
              </a:rPr>
              <a:pPr>
                <a:defRPr/>
              </a:pPr>
              <a:t>כ"א/תמוז/תש"ף</a:t>
            </a:fld>
            <a:endParaRPr lang="he-IL">
              <a:solidFill>
                <a:prstClr val="black">
                  <a:tint val="75000"/>
                </a:prstClr>
              </a:solidFill>
            </a:endParaRPr>
          </a:p>
        </p:txBody>
      </p:sp>
      <p:sp>
        <p:nvSpPr>
          <p:cNvPr id="6" name="מציין מיקום של כותרת תחתונה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he-IL">
              <a:solidFill>
                <a:prstClr val="black">
                  <a:tint val="75000"/>
                </a:prstClr>
              </a:solidFill>
            </a:endParaRPr>
          </a:p>
        </p:txBody>
      </p:sp>
      <p:sp>
        <p:nvSpPr>
          <p:cNvPr id="7" name="מציין מיקום של מספר שקופית 5"/>
          <p:cNvSpPr>
            <a:spLocks noGrp="1"/>
          </p:cNvSpPr>
          <p:nvPr>
            <p:ph type="sldNum" sz="quarter" idx="12"/>
          </p:nvPr>
        </p:nvSpPr>
        <p:spPr>
          <a:xfrm>
            <a:off x="457200" y="6356350"/>
            <a:ext cx="2133600" cy="365125"/>
          </a:xfrm>
          <a:prstGeom prst="rect">
            <a:avLst/>
          </a:prstGeom>
        </p:spPr>
        <p:txBody>
          <a:bodyPr/>
          <a:lstStyle>
            <a:lvl1pPr>
              <a:defRPr/>
            </a:lvl1pPr>
          </a:lstStyle>
          <a:p>
            <a:pPr>
              <a:defRPr/>
            </a:pPr>
            <a:fld id="{F88F696F-CBBF-44EB-8510-B2D582B31F39}" type="slidenum">
              <a:rPr lang="he-IL">
                <a:solidFill>
                  <a:prstClr val="black">
                    <a:tint val="75000"/>
                  </a:prstClr>
                </a:solidFill>
              </a:rPr>
              <a:pPr>
                <a:defRPr/>
              </a:pPr>
              <a:t>‹#›</a:t>
            </a:fld>
            <a:endParaRPr lang="he-IL">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A4CCCC">
            <a:alpha val="0"/>
          </a:srgbClr>
        </a:solidFill>
        <a:effectLst/>
      </p:bgPr>
    </p:bg>
    <p:spTree>
      <p:nvGrpSpPr>
        <p:cNvPr id="1" name=""/>
        <p:cNvGrpSpPr/>
        <p:nvPr/>
      </p:nvGrpSpPr>
      <p:grpSpPr>
        <a:xfrm>
          <a:off x="0" y="0"/>
          <a:ext cx="0" cy="0"/>
          <a:chOff x="0" y="0"/>
          <a:chExt cx="0" cy="0"/>
        </a:xfrm>
      </p:grpSpPr>
      <p:sp>
        <p:nvSpPr>
          <p:cNvPr id="6" name="מלבן 5">
            <a:extLst>
              <a:ext uri="{FF2B5EF4-FFF2-40B4-BE49-F238E27FC236}">
                <a16:creationId xmlns:a16="http://schemas.microsoft.com/office/drawing/2014/main" id="{9A127899-9BF7-475E-AA7E-9D63C5AAF95D}"/>
              </a:ext>
            </a:extLst>
          </p:cNvPr>
          <p:cNvSpPr/>
          <p:nvPr userDrawn="1"/>
        </p:nvSpPr>
        <p:spPr>
          <a:xfrm>
            <a:off x="-1" y="5517232"/>
            <a:ext cx="9144000" cy="13407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3" name="תמונה 2">
            <a:extLst>
              <a:ext uri="{FF2B5EF4-FFF2-40B4-BE49-F238E27FC236}">
                <a16:creationId xmlns:a16="http://schemas.microsoft.com/office/drawing/2014/main" id="{360F504B-503C-428E-A9E4-10A616E65086}"/>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 y="5564299"/>
            <a:ext cx="9144000" cy="1294170"/>
          </a:xfrm>
          <a:prstGeom prst="rect">
            <a:avLst/>
          </a:prstGeom>
        </p:spPr>
      </p:pic>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p:txStyles>
    <p:titleStyle>
      <a:lvl1pPr marL="357188" algn="r" rtl="1" eaLnBrk="0" fontAlgn="base" hangingPunct="0">
        <a:spcBef>
          <a:spcPct val="0"/>
        </a:spcBef>
        <a:spcAft>
          <a:spcPct val="0"/>
        </a:spcAft>
        <a:defRPr sz="3200" b="0" kern="1200">
          <a:solidFill>
            <a:srgbClr val="52BFE2"/>
          </a:solidFill>
          <a:latin typeface="+mj-lt"/>
          <a:ea typeface="+mj-ea"/>
          <a:cs typeface="+mn-cs"/>
        </a:defRPr>
      </a:lvl1pPr>
      <a:lvl2pPr marL="357188" algn="r" rtl="1" eaLnBrk="0" fontAlgn="base" hangingPunct="0">
        <a:spcBef>
          <a:spcPct val="0"/>
        </a:spcBef>
        <a:spcAft>
          <a:spcPct val="0"/>
        </a:spcAft>
        <a:defRPr sz="4000" b="1">
          <a:solidFill>
            <a:srgbClr val="52BFE2"/>
          </a:solidFill>
          <a:latin typeface="Calibri" pitchFamily="34" charset="0"/>
          <a:cs typeface="Arial" pitchFamily="34" charset="0"/>
        </a:defRPr>
      </a:lvl2pPr>
      <a:lvl3pPr marL="357188" algn="r" rtl="1" eaLnBrk="0" fontAlgn="base" hangingPunct="0">
        <a:spcBef>
          <a:spcPct val="0"/>
        </a:spcBef>
        <a:spcAft>
          <a:spcPct val="0"/>
        </a:spcAft>
        <a:defRPr sz="4000" b="1">
          <a:solidFill>
            <a:srgbClr val="52BFE2"/>
          </a:solidFill>
          <a:latin typeface="Calibri" pitchFamily="34" charset="0"/>
          <a:cs typeface="Arial" pitchFamily="34" charset="0"/>
        </a:defRPr>
      </a:lvl3pPr>
      <a:lvl4pPr marL="357188" algn="r" rtl="1" eaLnBrk="0" fontAlgn="base" hangingPunct="0">
        <a:spcBef>
          <a:spcPct val="0"/>
        </a:spcBef>
        <a:spcAft>
          <a:spcPct val="0"/>
        </a:spcAft>
        <a:defRPr sz="4000" b="1">
          <a:solidFill>
            <a:srgbClr val="52BFE2"/>
          </a:solidFill>
          <a:latin typeface="Calibri" pitchFamily="34" charset="0"/>
          <a:cs typeface="Arial" pitchFamily="34" charset="0"/>
        </a:defRPr>
      </a:lvl4pPr>
      <a:lvl5pPr marL="357188" algn="r" rtl="1" eaLnBrk="0" fontAlgn="base" hangingPunct="0">
        <a:spcBef>
          <a:spcPct val="0"/>
        </a:spcBef>
        <a:spcAft>
          <a:spcPct val="0"/>
        </a:spcAft>
        <a:defRPr sz="4000" b="1">
          <a:solidFill>
            <a:srgbClr val="52BFE2"/>
          </a:solidFill>
          <a:latin typeface="Calibri" pitchFamily="34" charset="0"/>
          <a:cs typeface="Arial" pitchFamily="34" charset="0"/>
        </a:defRPr>
      </a:lvl5pPr>
      <a:lvl6pPr marL="814388" algn="r" rtl="1" fontAlgn="base">
        <a:spcBef>
          <a:spcPct val="0"/>
        </a:spcBef>
        <a:spcAft>
          <a:spcPct val="0"/>
        </a:spcAft>
        <a:defRPr sz="4000" b="1">
          <a:solidFill>
            <a:srgbClr val="52BFE2"/>
          </a:solidFill>
          <a:latin typeface="Calibri" pitchFamily="34" charset="0"/>
          <a:cs typeface="Arial" pitchFamily="34" charset="0"/>
        </a:defRPr>
      </a:lvl6pPr>
      <a:lvl7pPr marL="1271588" algn="r" rtl="1" fontAlgn="base">
        <a:spcBef>
          <a:spcPct val="0"/>
        </a:spcBef>
        <a:spcAft>
          <a:spcPct val="0"/>
        </a:spcAft>
        <a:defRPr sz="4000" b="1">
          <a:solidFill>
            <a:srgbClr val="52BFE2"/>
          </a:solidFill>
          <a:latin typeface="Calibri" pitchFamily="34" charset="0"/>
          <a:cs typeface="Arial" pitchFamily="34" charset="0"/>
        </a:defRPr>
      </a:lvl7pPr>
      <a:lvl8pPr marL="1728788" algn="r" rtl="1" fontAlgn="base">
        <a:spcBef>
          <a:spcPct val="0"/>
        </a:spcBef>
        <a:spcAft>
          <a:spcPct val="0"/>
        </a:spcAft>
        <a:defRPr sz="4000" b="1">
          <a:solidFill>
            <a:srgbClr val="52BFE2"/>
          </a:solidFill>
          <a:latin typeface="Calibri" pitchFamily="34" charset="0"/>
          <a:cs typeface="Arial" pitchFamily="34" charset="0"/>
        </a:defRPr>
      </a:lvl8pPr>
      <a:lvl9pPr marL="2185988" algn="r" rtl="1" fontAlgn="base">
        <a:spcBef>
          <a:spcPct val="0"/>
        </a:spcBef>
        <a:spcAft>
          <a:spcPct val="0"/>
        </a:spcAft>
        <a:defRPr sz="4000" b="1">
          <a:solidFill>
            <a:srgbClr val="52BFE2"/>
          </a:solidFill>
          <a:latin typeface="Calibri" pitchFamily="34" charset="0"/>
          <a:cs typeface="Arial" pitchFamily="34"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4CCCC">
            <a:alpha val="0"/>
          </a:srgbClr>
        </a:solidFill>
        <a:effectLst/>
      </p:bgPr>
    </p:bg>
    <p:spTree>
      <p:nvGrpSpPr>
        <p:cNvPr id="1" name=""/>
        <p:cNvGrpSpPr/>
        <p:nvPr/>
      </p:nvGrpSpPr>
      <p:grpSpPr>
        <a:xfrm>
          <a:off x="0" y="0"/>
          <a:ext cx="0" cy="0"/>
          <a:chOff x="0" y="0"/>
          <a:chExt cx="0" cy="0"/>
        </a:xfrm>
      </p:grpSpPr>
      <p:sp>
        <p:nvSpPr>
          <p:cNvPr id="9" name="מלבן 8"/>
          <p:cNvSpPr/>
          <p:nvPr/>
        </p:nvSpPr>
        <p:spPr>
          <a:xfrm>
            <a:off x="0" y="0"/>
            <a:ext cx="9144000" cy="5507758"/>
          </a:xfrm>
          <a:prstGeom prst="rect">
            <a:avLst/>
          </a:prstGeom>
          <a:solidFill>
            <a:srgbClr val="A4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170" name="כותרת 1"/>
          <p:cNvSpPr txBox="1">
            <a:spLocks/>
          </p:cNvSpPr>
          <p:nvPr/>
        </p:nvSpPr>
        <p:spPr bwMode="auto">
          <a:xfrm>
            <a:off x="256382" y="836712"/>
            <a:ext cx="8631237" cy="198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rgbClr val="7B8084"/>
                </a:solidFill>
                <a:latin typeface="Calibri" pitchFamily="34" charset="0"/>
                <a:cs typeface="Arial" pitchFamily="34" charset="0"/>
              </a:defRPr>
            </a:lvl1pPr>
            <a:lvl2pPr marL="742950" indent="-285750" eaLnBrk="0" hangingPunct="0">
              <a:spcBef>
                <a:spcPct val="20000"/>
              </a:spcBef>
              <a:buFont typeface="Arial" pitchFamily="34" charset="0"/>
              <a:buChar char="–"/>
              <a:defRPr sz="2800">
                <a:solidFill>
                  <a:srgbClr val="7B8084"/>
                </a:solidFill>
                <a:latin typeface="Calibri" pitchFamily="34" charset="0"/>
                <a:cs typeface="Arial" pitchFamily="34" charset="0"/>
              </a:defRPr>
            </a:lvl2pPr>
            <a:lvl3pPr marL="1143000" indent="-228600" eaLnBrk="0" hangingPunct="0">
              <a:spcBef>
                <a:spcPct val="20000"/>
              </a:spcBef>
              <a:buFont typeface="Arial" pitchFamily="34" charset="0"/>
              <a:buChar char="•"/>
              <a:defRPr sz="2400">
                <a:solidFill>
                  <a:srgbClr val="7B8084"/>
                </a:solidFill>
                <a:latin typeface="Calibri" pitchFamily="34" charset="0"/>
                <a:cs typeface="Arial" pitchFamily="34" charset="0"/>
              </a:defRPr>
            </a:lvl3pPr>
            <a:lvl4pPr marL="1600200" indent="-228600" eaLnBrk="0" hangingPunct="0">
              <a:spcBef>
                <a:spcPct val="20000"/>
              </a:spcBef>
              <a:buFont typeface="Arial" pitchFamily="34" charset="0"/>
              <a:buChar char="–"/>
              <a:defRPr sz="2000">
                <a:solidFill>
                  <a:srgbClr val="7B8084"/>
                </a:solidFill>
                <a:latin typeface="Calibri" pitchFamily="34" charset="0"/>
                <a:cs typeface="Arial" pitchFamily="34" charset="0"/>
              </a:defRPr>
            </a:lvl4pPr>
            <a:lvl5pPr marL="2057400" indent="-228600" eaLnBrk="0" hangingPunct="0">
              <a:spcBef>
                <a:spcPct val="20000"/>
              </a:spcBef>
              <a:buFont typeface="Arial" pitchFamily="34" charset="0"/>
              <a:buChar char="»"/>
              <a:defRPr sz="2000">
                <a:solidFill>
                  <a:srgbClr val="7B8084"/>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rgbClr val="7B8084"/>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rgbClr val="7B8084"/>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rgbClr val="7B8084"/>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rgbClr val="7B8084"/>
                </a:solidFill>
                <a:latin typeface="Calibri" pitchFamily="34" charset="0"/>
                <a:cs typeface="Arial" pitchFamily="34" charset="0"/>
              </a:defRPr>
            </a:lvl9pPr>
          </a:lstStyle>
          <a:p>
            <a:pPr algn="ctr" eaLnBrk="1" hangingPunct="1">
              <a:spcBef>
                <a:spcPct val="0"/>
              </a:spcBef>
              <a:buFontTx/>
              <a:buNone/>
            </a:pPr>
            <a:r>
              <a:rPr lang="he-IL" altLang="he-IL" sz="6000" b="1" dirty="0">
                <a:solidFill>
                  <a:schemeClr val="bg1">
                    <a:lumMod val="95000"/>
                  </a:schemeClr>
                </a:solidFill>
              </a:rPr>
              <a:t>פיתוח וניהול פרויקט</a:t>
            </a:r>
          </a:p>
        </p:txBody>
      </p:sp>
      <p:pic>
        <p:nvPicPr>
          <p:cNvPr id="56324" name="Picture 4" descr="תוצאת תמונה עבור ‪project management flat icon‬‏"/>
          <p:cNvPicPr>
            <a:picLocks noChangeAspect="1" noChangeArrowheads="1"/>
          </p:cNvPicPr>
          <p:nvPr/>
        </p:nvPicPr>
        <p:blipFill>
          <a:blip r:embed="rId3" cstate="print"/>
          <a:srcRect/>
          <a:stretch>
            <a:fillRect/>
          </a:stretch>
        </p:blipFill>
        <p:spPr bwMode="auto">
          <a:xfrm>
            <a:off x="395536" y="1916832"/>
            <a:ext cx="5048250" cy="3590926"/>
          </a:xfrm>
          <a:prstGeom prst="rect">
            <a:avLst/>
          </a:prstGeom>
          <a:noFill/>
        </p:spPr>
      </p:pic>
    </p:spTree>
    <p:extLst>
      <p:ext uri="{BB962C8B-B14F-4D97-AF65-F5344CB8AC3E}">
        <p14:creationId xmlns:p14="http://schemas.microsoft.com/office/powerpoint/2010/main" val="163175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מלבן 17"/>
          <p:cNvSpPr/>
          <p:nvPr/>
        </p:nvSpPr>
        <p:spPr>
          <a:xfrm>
            <a:off x="0" y="0"/>
            <a:ext cx="9144000" cy="5517232"/>
          </a:xfrm>
          <a:prstGeom prst="rect">
            <a:avLst/>
          </a:prstGeom>
          <a:solidFill>
            <a:srgbClr val="A1C19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TextBox 7"/>
          <p:cNvSpPr txBox="1"/>
          <p:nvPr/>
        </p:nvSpPr>
        <p:spPr>
          <a:xfrm>
            <a:off x="4139952" y="2636912"/>
            <a:ext cx="3960440" cy="830997"/>
          </a:xfrm>
          <a:prstGeom prst="rect">
            <a:avLst/>
          </a:prstGeom>
          <a:noFill/>
        </p:spPr>
        <p:txBody>
          <a:bodyPr wrap="square" rtlCol="1">
            <a:spAutoFit/>
          </a:bodyPr>
          <a:lstStyle/>
          <a:p>
            <a:r>
              <a:rPr lang="he-IL" altLang="he-IL" sz="4800" dirty="0">
                <a:solidFill>
                  <a:schemeClr val="bg1">
                    <a:lumMod val="95000"/>
                  </a:schemeClr>
                </a:solidFill>
              </a:rPr>
              <a:t>מטרות המפגש</a:t>
            </a:r>
          </a:p>
        </p:txBody>
      </p:sp>
      <p:pic>
        <p:nvPicPr>
          <p:cNvPr id="50184" name="Picture 8" descr="C:\Users\fabisr\Downloads\1477925397_whiteboard_presentation_seminar_school_teacher_lecture.png"/>
          <p:cNvPicPr>
            <a:picLocks noChangeAspect="1" noChangeArrowheads="1"/>
          </p:cNvPicPr>
          <p:nvPr/>
        </p:nvPicPr>
        <p:blipFill>
          <a:blip r:embed="rId3" cstate="print"/>
          <a:srcRect/>
          <a:stretch>
            <a:fillRect/>
          </a:stretch>
        </p:blipFill>
        <p:spPr bwMode="auto">
          <a:xfrm>
            <a:off x="2051720" y="2060848"/>
            <a:ext cx="2160000" cy="2160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p:cNvSpPr/>
          <p:nvPr/>
        </p:nvSpPr>
        <p:spPr>
          <a:xfrm>
            <a:off x="0" y="-72008"/>
            <a:ext cx="9144000" cy="5589240"/>
          </a:xfrm>
          <a:prstGeom prst="rect">
            <a:avLst/>
          </a:prstGeom>
          <a:solidFill>
            <a:srgbClr val="F3AA1D">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71682" name="Picture 2" descr="תוצאת תמונה עבור ‪marshmallow challenge‬‏"/>
          <p:cNvPicPr>
            <a:picLocks noChangeAspect="1" noChangeArrowheads="1"/>
          </p:cNvPicPr>
          <p:nvPr/>
        </p:nvPicPr>
        <p:blipFill>
          <a:blip r:embed="rId3" cstate="print"/>
          <a:srcRect/>
          <a:stretch>
            <a:fillRect/>
          </a:stretch>
        </p:blipFill>
        <p:spPr bwMode="auto">
          <a:xfrm>
            <a:off x="1763688" y="1268760"/>
            <a:ext cx="5981700" cy="357187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0" y="-315416"/>
            <a:ext cx="9144000" cy="5805264"/>
          </a:xfrm>
          <a:prstGeom prst="rect">
            <a:avLst/>
          </a:prstGeom>
          <a:solidFill>
            <a:schemeClr val="bg1">
              <a:lumMod val="50000"/>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TextBox 3"/>
          <p:cNvSpPr txBox="1"/>
          <p:nvPr/>
        </p:nvSpPr>
        <p:spPr>
          <a:xfrm>
            <a:off x="4932040" y="1845064"/>
            <a:ext cx="4032448" cy="1862048"/>
          </a:xfrm>
          <a:prstGeom prst="rect">
            <a:avLst/>
          </a:prstGeom>
          <a:noFill/>
        </p:spPr>
        <p:txBody>
          <a:bodyPr wrap="square" rtlCol="1">
            <a:spAutoFit/>
          </a:bodyPr>
          <a:lstStyle/>
          <a:p>
            <a:pPr algn="ctr"/>
            <a:r>
              <a:rPr lang="he-IL" sz="11500" dirty="0">
                <a:solidFill>
                  <a:schemeClr val="bg1">
                    <a:lumMod val="95000"/>
                  </a:schemeClr>
                </a:solidFill>
              </a:rPr>
              <a:t>ייעוד</a:t>
            </a:r>
          </a:p>
        </p:txBody>
      </p:sp>
      <p:sp>
        <p:nvSpPr>
          <p:cNvPr id="5" name="TextBox 4"/>
          <p:cNvSpPr txBox="1"/>
          <p:nvPr/>
        </p:nvSpPr>
        <p:spPr>
          <a:xfrm>
            <a:off x="251520" y="1845064"/>
            <a:ext cx="4032448" cy="1862048"/>
          </a:xfrm>
          <a:prstGeom prst="rect">
            <a:avLst/>
          </a:prstGeom>
          <a:noFill/>
        </p:spPr>
        <p:txBody>
          <a:bodyPr wrap="square" rtlCol="1">
            <a:spAutoFit/>
          </a:bodyPr>
          <a:lstStyle/>
          <a:p>
            <a:pPr algn="ctr"/>
            <a:r>
              <a:rPr lang="he-IL" sz="11500" dirty="0">
                <a:solidFill>
                  <a:schemeClr val="bg1">
                    <a:lumMod val="95000"/>
                  </a:schemeClr>
                </a:solidFill>
              </a:rPr>
              <a:t>מטרה</a:t>
            </a:r>
          </a:p>
        </p:txBody>
      </p:sp>
      <p:pic>
        <p:nvPicPr>
          <p:cNvPr id="6" name="Picture 9" descr="C:\Users\fabisr\Downloads\1477925391_location_map_directions_geography_gps.png"/>
          <p:cNvPicPr>
            <a:picLocks noChangeAspect="1" noChangeArrowheads="1"/>
          </p:cNvPicPr>
          <p:nvPr/>
        </p:nvPicPr>
        <p:blipFill>
          <a:blip r:embed="rId3" cstate="print"/>
          <a:srcRect/>
          <a:stretch>
            <a:fillRect/>
          </a:stretch>
        </p:blipFill>
        <p:spPr bwMode="auto">
          <a:xfrm>
            <a:off x="5724128" y="44864"/>
            <a:ext cx="2160000" cy="2160000"/>
          </a:xfrm>
          <a:prstGeom prst="rect">
            <a:avLst/>
          </a:prstGeom>
          <a:noFill/>
        </p:spPr>
      </p:pic>
      <p:pic>
        <p:nvPicPr>
          <p:cNvPr id="7" name="Picture 10" descr="C:\Users\fabisr\Downloads\1477925383_target_aim_success_goal_archery.png"/>
          <p:cNvPicPr>
            <a:picLocks noChangeAspect="1" noChangeArrowheads="1"/>
          </p:cNvPicPr>
          <p:nvPr/>
        </p:nvPicPr>
        <p:blipFill>
          <a:blip r:embed="rId4" cstate="print"/>
          <a:srcRect/>
          <a:stretch>
            <a:fillRect/>
          </a:stretch>
        </p:blipFill>
        <p:spPr bwMode="auto">
          <a:xfrm>
            <a:off x="1043608" y="3645264"/>
            <a:ext cx="2160000" cy="2160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0" y="-299918"/>
            <a:ext cx="9144000" cy="5805264"/>
          </a:xfrm>
          <a:prstGeom prst="rect">
            <a:avLst/>
          </a:prstGeom>
          <a:solidFill>
            <a:srgbClr val="F8845D">
              <a:alpha val="7764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2000" dirty="0">
              <a:solidFill>
                <a:schemeClr val="bg1">
                  <a:lumMod val="95000"/>
                </a:schemeClr>
              </a:solidFill>
            </a:endParaRPr>
          </a:p>
        </p:txBody>
      </p:sp>
      <p:sp>
        <p:nvSpPr>
          <p:cNvPr id="5" name="מלבן 4"/>
          <p:cNvSpPr/>
          <p:nvPr/>
        </p:nvSpPr>
        <p:spPr>
          <a:xfrm>
            <a:off x="376187" y="1340768"/>
            <a:ext cx="8438464" cy="2477601"/>
          </a:xfrm>
          <a:prstGeom prst="rect">
            <a:avLst/>
          </a:prstGeom>
        </p:spPr>
        <p:txBody>
          <a:bodyPr wrap="none">
            <a:spAutoFit/>
          </a:bodyPr>
          <a:lstStyle/>
          <a:p>
            <a:pPr algn="ctr"/>
            <a:r>
              <a:rPr lang="en-US" sz="15500" dirty="0">
                <a:solidFill>
                  <a:schemeClr val="bg1">
                    <a:lumMod val="95000"/>
                  </a:schemeClr>
                </a:solidFill>
              </a:rPr>
              <a:t>S.M.A.R.T</a:t>
            </a:r>
            <a:r>
              <a:rPr lang="he-IL" sz="15500" dirty="0">
                <a:solidFill>
                  <a:schemeClr val="bg1">
                    <a:lumMod val="95000"/>
                  </a:schemeClr>
                </a:solidFill>
              </a:rPr>
              <a:t> </a:t>
            </a:r>
          </a:p>
        </p:txBody>
      </p:sp>
      <p:pic>
        <p:nvPicPr>
          <p:cNvPr id="6" name="Picture 10" descr="C:\Users\fabisr\Downloads\1477925383_target_aim_success_goal_archery.png">
            <a:extLst>
              <a:ext uri="{FF2B5EF4-FFF2-40B4-BE49-F238E27FC236}">
                <a16:creationId xmlns:a16="http://schemas.microsoft.com/office/drawing/2014/main" id="{E2E101BA-FA03-457A-B1A1-1532BA18445B}"/>
              </a:ext>
            </a:extLst>
          </p:cNvPr>
          <p:cNvPicPr>
            <a:picLocks noChangeAspect="1" noChangeArrowheads="1"/>
          </p:cNvPicPr>
          <p:nvPr/>
        </p:nvPicPr>
        <p:blipFill>
          <a:blip r:embed="rId3" cstate="print"/>
          <a:srcRect/>
          <a:stretch>
            <a:fillRect/>
          </a:stretch>
        </p:blipFill>
        <p:spPr bwMode="auto">
          <a:xfrm>
            <a:off x="1043608" y="3645264"/>
            <a:ext cx="2160000" cy="2160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a:off x="0" y="-299918"/>
            <a:ext cx="9144000" cy="5805264"/>
          </a:xfrm>
          <a:prstGeom prst="rect">
            <a:avLst/>
          </a:prstGeom>
          <a:solidFill>
            <a:srgbClr val="2C5871">
              <a:alpha val="7725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0000" dirty="0">
              <a:solidFill>
                <a:schemeClr val="bg1">
                  <a:lumMod val="95000"/>
                </a:schemeClr>
              </a:solidFill>
            </a:endParaRPr>
          </a:p>
        </p:txBody>
      </p:sp>
      <p:grpSp>
        <p:nvGrpSpPr>
          <p:cNvPr id="37" name="קבוצה 36"/>
          <p:cNvGrpSpPr/>
          <p:nvPr/>
        </p:nvGrpSpPr>
        <p:grpSpPr>
          <a:xfrm>
            <a:off x="1547464" y="127223"/>
            <a:ext cx="4032448" cy="1800000"/>
            <a:chOff x="2123728" y="271139"/>
            <a:chExt cx="4032448" cy="1800000"/>
          </a:xfrm>
        </p:grpSpPr>
        <p:sp>
          <p:nvSpPr>
            <p:cNvPr id="34" name="TextBox 33"/>
            <p:cNvSpPr txBox="1"/>
            <p:nvPr/>
          </p:nvSpPr>
          <p:spPr>
            <a:xfrm>
              <a:off x="2123728" y="774995"/>
              <a:ext cx="4032448" cy="784830"/>
            </a:xfrm>
            <a:prstGeom prst="rect">
              <a:avLst/>
            </a:prstGeom>
            <a:noFill/>
          </p:spPr>
          <p:txBody>
            <a:bodyPr wrap="square" rtlCol="1">
              <a:spAutoFit/>
            </a:bodyPr>
            <a:lstStyle/>
            <a:p>
              <a:r>
                <a:rPr lang="he-IL" sz="4500" dirty="0">
                  <a:solidFill>
                    <a:schemeClr val="bg1">
                      <a:lumMod val="95000"/>
                    </a:schemeClr>
                  </a:solidFill>
                </a:rPr>
                <a:t>תכנית</a:t>
              </a:r>
            </a:p>
          </p:txBody>
        </p:sp>
        <p:pic>
          <p:nvPicPr>
            <p:cNvPr id="31747" name="Picture 3" descr="C:\Users\fabisr\Downloads\1477925706_book_handbook_manual_bible.png"/>
            <p:cNvPicPr>
              <a:picLocks noChangeAspect="1" noChangeArrowheads="1"/>
            </p:cNvPicPr>
            <p:nvPr/>
          </p:nvPicPr>
          <p:blipFill>
            <a:blip r:embed="rId3" cstate="print"/>
            <a:srcRect/>
            <a:stretch>
              <a:fillRect/>
            </a:stretch>
          </p:blipFill>
          <p:spPr bwMode="auto">
            <a:xfrm>
              <a:off x="2411960" y="271139"/>
              <a:ext cx="1800000" cy="1800000"/>
            </a:xfrm>
            <a:prstGeom prst="rect">
              <a:avLst/>
            </a:prstGeom>
            <a:noFill/>
          </p:spPr>
        </p:pic>
      </p:grpSp>
      <p:grpSp>
        <p:nvGrpSpPr>
          <p:cNvPr id="41" name="קבוצה 40"/>
          <p:cNvGrpSpPr/>
          <p:nvPr/>
        </p:nvGrpSpPr>
        <p:grpSpPr>
          <a:xfrm>
            <a:off x="1475656" y="4005064"/>
            <a:ext cx="4320280" cy="1800000"/>
            <a:chOff x="2051920" y="4077272"/>
            <a:chExt cx="4320280" cy="1800000"/>
          </a:xfrm>
        </p:grpSpPr>
        <p:sp>
          <p:nvSpPr>
            <p:cNvPr id="36" name="TextBox 35"/>
            <p:cNvSpPr txBox="1"/>
            <p:nvPr/>
          </p:nvSpPr>
          <p:spPr>
            <a:xfrm>
              <a:off x="3779912" y="4550155"/>
              <a:ext cx="2592288" cy="784830"/>
            </a:xfrm>
            <a:prstGeom prst="rect">
              <a:avLst/>
            </a:prstGeom>
            <a:noFill/>
          </p:spPr>
          <p:txBody>
            <a:bodyPr wrap="square" rtlCol="1">
              <a:spAutoFit/>
            </a:bodyPr>
            <a:lstStyle/>
            <a:p>
              <a:r>
                <a:rPr lang="he-IL" sz="4500" dirty="0">
                  <a:solidFill>
                    <a:schemeClr val="bg1">
                      <a:lumMod val="95000"/>
                    </a:schemeClr>
                  </a:solidFill>
                </a:rPr>
                <a:t>בעל עניין</a:t>
              </a:r>
            </a:p>
          </p:txBody>
        </p:sp>
        <p:pic>
          <p:nvPicPr>
            <p:cNvPr id="31748" name="Picture 4" descr="C:\Users\fabisr\Downloads\1477925699_key_safety_lock_unlock_safe_access.png"/>
            <p:cNvPicPr>
              <a:picLocks noChangeAspect="1" noChangeArrowheads="1"/>
            </p:cNvPicPr>
            <p:nvPr/>
          </p:nvPicPr>
          <p:blipFill>
            <a:blip r:embed="rId4" cstate="print"/>
            <a:srcRect/>
            <a:stretch>
              <a:fillRect/>
            </a:stretch>
          </p:blipFill>
          <p:spPr bwMode="auto">
            <a:xfrm>
              <a:off x="2051920" y="4077272"/>
              <a:ext cx="1800000" cy="1800000"/>
            </a:xfrm>
            <a:prstGeom prst="rect">
              <a:avLst/>
            </a:prstGeom>
            <a:noFill/>
          </p:spPr>
        </p:pic>
      </p:grpSp>
      <p:grpSp>
        <p:nvGrpSpPr>
          <p:cNvPr id="39" name="קבוצה 38"/>
          <p:cNvGrpSpPr/>
          <p:nvPr/>
        </p:nvGrpSpPr>
        <p:grpSpPr>
          <a:xfrm>
            <a:off x="3060032" y="2066143"/>
            <a:ext cx="5040360" cy="1800000"/>
            <a:chOff x="3419872" y="2255920"/>
            <a:chExt cx="5040360" cy="1800000"/>
          </a:xfrm>
        </p:grpSpPr>
        <p:sp>
          <p:nvSpPr>
            <p:cNvPr id="35" name="TextBox 34"/>
            <p:cNvSpPr txBox="1"/>
            <p:nvPr/>
          </p:nvSpPr>
          <p:spPr>
            <a:xfrm>
              <a:off x="3419872" y="2744289"/>
              <a:ext cx="3240360" cy="784830"/>
            </a:xfrm>
            <a:prstGeom prst="rect">
              <a:avLst/>
            </a:prstGeom>
            <a:noFill/>
          </p:spPr>
          <p:txBody>
            <a:bodyPr wrap="square" rtlCol="1">
              <a:spAutoFit/>
            </a:bodyPr>
            <a:lstStyle/>
            <a:p>
              <a:r>
                <a:rPr lang="he-IL" sz="4500" dirty="0">
                  <a:solidFill>
                    <a:schemeClr val="bg1">
                      <a:lumMod val="95000"/>
                    </a:schemeClr>
                  </a:solidFill>
                </a:rPr>
                <a:t>תכנית פעולה</a:t>
              </a:r>
            </a:p>
          </p:txBody>
        </p:sp>
        <p:pic>
          <p:nvPicPr>
            <p:cNvPr id="31749" name="Picture 5" descr="C:\Users\fabisr\Downloads\1477925686_arrow_click_aim_pointer_interfaction.png"/>
            <p:cNvPicPr>
              <a:picLocks noChangeAspect="1" noChangeArrowheads="1"/>
            </p:cNvPicPr>
            <p:nvPr/>
          </p:nvPicPr>
          <p:blipFill>
            <a:blip r:embed="rId5" cstate="print"/>
            <a:srcRect/>
            <a:stretch>
              <a:fillRect/>
            </a:stretch>
          </p:blipFill>
          <p:spPr bwMode="auto">
            <a:xfrm>
              <a:off x="6660232" y="2255920"/>
              <a:ext cx="1800000" cy="1800000"/>
            </a:xfrm>
            <a:prstGeom prst="rect">
              <a:avLst/>
            </a:prstGeom>
            <a:noFill/>
          </p:spPr>
        </p:pic>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C:\Users\fabisr\Downloads\1477925656_heart_love_valentines_relationship_dating_date.png"/>
          <p:cNvPicPr>
            <a:picLocks noChangeAspect="1" noChangeArrowheads="1"/>
          </p:cNvPicPr>
          <p:nvPr/>
        </p:nvPicPr>
        <p:blipFill>
          <a:blip r:embed="rId3" cstate="print"/>
          <a:srcRect/>
          <a:stretch>
            <a:fillRect/>
          </a:stretch>
        </p:blipFill>
        <p:spPr bwMode="auto">
          <a:xfrm>
            <a:off x="2946603" y="1803603"/>
            <a:ext cx="3250794" cy="3250794"/>
          </a:xfrm>
          <a:prstGeom prst="rect">
            <a:avLst/>
          </a:prstGeom>
          <a:noFill/>
        </p:spPr>
      </p:pic>
    </p:spTree>
  </p:cSld>
  <p:clrMapOvr>
    <a:masterClrMapping/>
  </p:clrMapOvr>
</p:sld>
</file>

<file path=ppt/theme/theme1.xml><?xml version="1.0" encoding="utf-8"?>
<a:theme xmlns:a="http://schemas.openxmlformats.org/drawingml/2006/main" name="6_עיצוב מותאם אישית">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4732E88E34F84A9643DE0178FC9072" ma:contentTypeVersion="2" ma:contentTypeDescription="Create a new document." ma:contentTypeScope="" ma:versionID="5bcddb7e961e6a82daf798fbe1a58034">
  <xsd:schema xmlns:xsd="http://www.w3.org/2001/XMLSchema" xmlns:xs="http://www.w3.org/2001/XMLSchema" xmlns:p="http://schemas.microsoft.com/office/2006/metadata/properties" xmlns:ns2="0883520e-2109-4ace-b3a8-313fca9fdb21" targetNamespace="http://schemas.microsoft.com/office/2006/metadata/properties" ma:root="true" ma:fieldsID="c0a9b9b72752671b7e947c2da436b8d9" ns2:_="">
    <xsd:import namespace="0883520e-2109-4ace-b3a8-313fca9fdb2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83520e-2109-4ace-b3a8-313fca9fdb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47D39CD-49D6-4EAB-A738-53F6F4B1D9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83520e-2109-4ace-b3a8-313fca9fdb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646DB1D-45B2-4FB6-A1D9-15F5E3E38614}">
  <ds:schemaRefs>
    <ds:schemaRef ds:uri="http://schemas.microsoft.com/office/2006/metadata/properties"/>
    <ds:schemaRef ds:uri="http://schemas.openxmlformats.org/package/2006/metadata/core-properties"/>
    <ds:schemaRef ds:uri="http://schemas.microsoft.com/office/2006/documentManagement/types"/>
    <ds:schemaRef ds:uri="http://purl.org/dc/dcmitype/"/>
    <ds:schemaRef ds:uri="http://purl.org/dc/terms/"/>
    <ds:schemaRef ds:uri="0883520e-2109-4ace-b3a8-313fca9fdb21"/>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35E11A59-C69B-4109-B459-2731576FED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8018</TotalTime>
  <Words>639</Words>
  <Application>Microsoft Office PowerPoint</Application>
  <PresentationFormat>‫הצגה על המסך (4:3)</PresentationFormat>
  <Paragraphs>90</Paragraphs>
  <Slides>7</Slides>
  <Notes>7</Notes>
  <HiddenSlides>0</HiddenSlides>
  <MMClips>0</MMClips>
  <ScaleCrop>false</ScaleCrop>
  <HeadingPairs>
    <vt:vector size="6" baseType="variant">
      <vt:variant>
        <vt:lpstr>גופנים בשימוש</vt:lpstr>
      </vt:variant>
      <vt:variant>
        <vt:i4>2</vt:i4>
      </vt:variant>
      <vt:variant>
        <vt:lpstr>ערכת נושא</vt:lpstr>
      </vt:variant>
      <vt:variant>
        <vt:i4>1</vt:i4>
      </vt:variant>
      <vt:variant>
        <vt:lpstr>כותרות שקופיות</vt:lpstr>
      </vt:variant>
      <vt:variant>
        <vt:i4>7</vt:i4>
      </vt:variant>
    </vt:vector>
  </HeadingPairs>
  <TitlesOfParts>
    <vt:vector size="10" baseType="lpstr">
      <vt:lpstr>Arial</vt:lpstr>
      <vt:lpstr>Calibri</vt:lpstr>
      <vt:lpstr>6_עיצוב מותאם אישית</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userpc</dc:creator>
  <cp:lastModifiedBy>Fabi Shalit Reitman</cp:lastModifiedBy>
  <cp:revision>350</cp:revision>
  <dcterms:created xsi:type="dcterms:W3CDTF">2013-11-26T09:44:23Z</dcterms:created>
  <dcterms:modified xsi:type="dcterms:W3CDTF">2020-07-13T05:35:50Z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0x0101000D4732E88E34F84A9643DE0178FC9072</vt:lpwstr>
  </property>
</Properties>
</file>